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9"/>
  </p:notesMasterIdLst>
  <p:sldIdLst>
    <p:sldId id="257" r:id="rId2"/>
    <p:sldId id="324" r:id="rId3"/>
    <p:sldId id="314" r:id="rId4"/>
    <p:sldId id="327" r:id="rId5"/>
    <p:sldId id="330" r:id="rId6"/>
    <p:sldId id="331" r:id="rId7"/>
    <p:sldId id="323" r:id="rId8"/>
    <p:sldId id="340" r:id="rId9"/>
    <p:sldId id="343" r:id="rId10"/>
    <p:sldId id="344" r:id="rId11"/>
    <p:sldId id="345" r:id="rId12"/>
    <p:sldId id="346" r:id="rId13"/>
    <p:sldId id="347" r:id="rId14"/>
    <p:sldId id="328" r:id="rId15"/>
    <p:sldId id="336" r:id="rId16"/>
    <p:sldId id="334" r:id="rId17"/>
    <p:sldId id="289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D1"/>
    <a:srgbClr val="F3530B"/>
    <a:srgbClr val="4123C3"/>
    <a:srgbClr val="170272"/>
    <a:srgbClr val="3F85BF"/>
    <a:srgbClr val="36A22E"/>
    <a:srgbClr val="240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10B2E-4337-4BD0-A847-FAB1575C3F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82E3F3E3-EE3C-4E82-B871-C6309A57E0CD}">
      <dgm:prSet phldrT="[Texto]" custT="1"/>
      <dgm:spPr/>
      <dgm:t>
        <a:bodyPr/>
        <a:lstStyle/>
        <a:p>
          <a:r>
            <a:rPr lang="es-ES" sz="1800" b="1" dirty="0">
              <a:latin typeface="+mj-lt"/>
            </a:rPr>
            <a:t>Promoción de la convivencia </a:t>
          </a:r>
          <a:endParaRPr lang="es-PE" sz="1800" b="1" dirty="0">
            <a:latin typeface="+mj-lt"/>
          </a:endParaRPr>
        </a:p>
      </dgm:t>
    </dgm:pt>
    <dgm:pt modelId="{264D1B8D-914B-4AE8-B93A-E3CFAF66D855}" type="parTrans" cxnId="{16FE06D7-7518-449A-BCB6-951C241EB0B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1302CF01-0A51-484F-BFED-493B6F35234E}" type="sibTrans" cxnId="{16FE06D7-7518-449A-BCB6-951C241EB0B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F90CB1C2-F56E-4F0A-B686-D408F282F814}">
      <dgm:prSet custT="1"/>
      <dgm:spPr/>
      <dgm:t>
        <a:bodyPr/>
        <a:lstStyle/>
        <a:p>
          <a:r>
            <a:rPr lang="es-ES" sz="1800" b="1" dirty="0">
              <a:latin typeface="+mj-lt"/>
            </a:rPr>
            <a:t>Prevención de la violencia</a:t>
          </a:r>
          <a:endParaRPr lang="es-PE" sz="1800" b="1" dirty="0">
            <a:latin typeface="+mj-lt"/>
          </a:endParaRPr>
        </a:p>
      </dgm:t>
    </dgm:pt>
    <dgm:pt modelId="{50A36CFF-0F0E-4997-805D-670902B1E08A}" type="parTrans" cxnId="{A143D4E5-2F6D-4709-89D0-CDC60B7C3D23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538420F9-88D7-424C-9F88-4B8AAB3E8360}" type="sibTrans" cxnId="{A143D4E5-2F6D-4709-89D0-CDC60B7C3D23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A0B8727E-53C8-42A4-94F0-F34C9C8B49D7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Atención Tutorial Integral(Plan de Tutoría Institucional y por aula, Plan de Convivencia, RD Conformación de Comité De TOE Y BAPE)</a:t>
          </a:r>
          <a:endParaRPr lang="es-PE" sz="1400" b="0" dirty="0">
            <a:latin typeface="+mj-lt"/>
          </a:endParaRPr>
        </a:p>
      </dgm:t>
    </dgm:pt>
    <dgm:pt modelId="{46C7CB6A-C0BA-46A5-8906-162B8A54B014}" type="parTrans" cxnId="{B728B037-263A-46DF-84B7-3E80299D2852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2862FFAC-E033-45BD-9FA1-868E40F12A96}" type="sibTrans" cxnId="{B728B037-263A-46DF-84B7-3E80299D2852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75B9044D-CA2B-4C28-9BFD-94FF2FE9CFAB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Desarrollo de Habilidades Socioemocionales</a:t>
          </a:r>
          <a:endParaRPr lang="es-PE" sz="1400" b="0" dirty="0">
            <a:latin typeface="+mj-lt"/>
          </a:endParaRPr>
        </a:p>
      </dgm:t>
    </dgm:pt>
    <dgm:pt modelId="{AD7DA28E-B1AF-4021-811F-B4404B5BA1C9}" type="parTrans" cxnId="{AF677D2F-4DCB-409E-A6D0-E83D049ED63C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31C9E2A0-D56F-4427-B712-3D4F8AC47BFD}" type="sibTrans" cxnId="{AF677D2F-4DCB-409E-A6D0-E83D049ED63C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2526D639-6F2F-4D7C-AF9B-CFE4BA2885AB}">
      <dgm:prSet custT="1"/>
      <dgm:spPr/>
      <dgm:t>
        <a:bodyPr/>
        <a:lstStyle/>
        <a:p>
          <a:r>
            <a:rPr lang="es-ES" sz="1800" b="1" dirty="0">
              <a:latin typeface="+mj-lt"/>
            </a:rPr>
            <a:t>Atención de la violencia</a:t>
          </a:r>
          <a:endParaRPr lang="es-PE" sz="1800" b="1" dirty="0">
            <a:latin typeface="+mj-lt"/>
          </a:endParaRPr>
        </a:p>
      </dgm:t>
    </dgm:pt>
    <dgm:pt modelId="{FA58545E-D325-4736-95A0-5842D28CB61A}" type="parTrans" cxnId="{BDB966A5-000A-4729-8195-535A79367949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32198C2A-BAEB-42AD-A0EB-CAEA133ABD7A}" type="sibTrans" cxnId="{BDB966A5-000A-4729-8195-535A79367949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0D163D21-47E8-434E-911E-8A3E3AC9CA8C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Libro de Registro de Incidencias</a:t>
          </a:r>
          <a:endParaRPr lang="es-PE" sz="1400" b="0" dirty="0">
            <a:latin typeface="+mj-lt"/>
          </a:endParaRPr>
        </a:p>
      </dgm:t>
    </dgm:pt>
    <dgm:pt modelId="{3390DB4D-434B-49E3-83AE-E77C7D5FF135}" type="parTrans" cxnId="{ED8E2125-B504-42F2-8FBD-F931A5462D3B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4D5710D1-32BC-4A7C-A792-68E0A28D6599}" type="sibTrans" cxnId="{ED8E2125-B504-42F2-8FBD-F931A5462D3B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C1A0F2FD-0DD4-4AA0-AF7A-A1AF46801CA2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Aplicar Protocolos</a:t>
          </a:r>
          <a:endParaRPr lang="es-PE" sz="1400" b="0" dirty="0">
            <a:latin typeface="+mj-lt"/>
          </a:endParaRPr>
        </a:p>
      </dgm:t>
    </dgm:pt>
    <dgm:pt modelId="{DF219D9F-CCDA-4087-B06F-0BBC294E09D8}" type="parTrans" cxnId="{7B21C643-8EBC-4D8F-B31E-4C2201569DDD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0234CEEE-115A-4EA8-86C0-CA449FB82D25}" type="sibTrans" cxnId="{7B21C643-8EBC-4D8F-B31E-4C2201569DDD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D0C87CCC-07F6-47D4-A097-CA26A7374C8A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Atención Oportuna De Casos</a:t>
          </a:r>
          <a:endParaRPr lang="es-PE" sz="1400" b="0" dirty="0">
            <a:latin typeface="+mj-lt"/>
          </a:endParaRPr>
        </a:p>
      </dgm:t>
    </dgm:pt>
    <dgm:pt modelId="{1D2FA9EB-A2FA-4B98-8A4A-7D1D6E654AC0}" type="parTrans" cxnId="{17A69565-B02F-48AE-97CC-6860B769F39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CEDA5526-86F1-4C05-BB88-97EED68B944B}" type="sibTrans" cxnId="{17A69565-B02F-48AE-97CC-6860B769F39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F7F7EFD4-E1E5-444E-BF49-2050F640F581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Restauración De La Convivencia  </a:t>
          </a:r>
          <a:endParaRPr lang="es-PE" sz="1400" b="0" dirty="0">
            <a:latin typeface="+mj-lt"/>
          </a:endParaRPr>
        </a:p>
      </dgm:t>
    </dgm:pt>
    <dgm:pt modelId="{652567DA-9FE9-46DF-8FFF-13D43A4D3657}" type="parTrans" cxnId="{59F3BCA5-837C-40D0-9A25-1AA5820FC8D0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1EEAAEE2-FA09-43CC-8FF2-6D6CC23E4506}" type="sibTrans" cxnId="{59F3BCA5-837C-40D0-9A25-1AA5820FC8D0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EB1D6CE5-CB38-4D23-97B2-CE95A090AA49}">
      <dgm:prSet custT="1"/>
      <dgm:spPr/>
      <dgm:t>
        <a:bodyPr/>
        <a:lstStyle/>
        <a:p>
          <a:r>
            <a:rPr lang="es-PE" sz="1400" b="0" dirty="0" smtClean="0">
              <a:latin typeface="+mj-lt"/>
            </a:rPr>
            <a:t>SISEVE</a:t>
          </a:r>
          <a:endParaRPr lang="es-PE" sz="1400" b="0" dirty="0">
            <a:latin typeface="+mj-lt"/>
          </a:endParaRPr>
        </a:p>
      </dgm:t>
    </dgm:pt>
    <dgm:pt modelId="{C111DDF7-796A-4AF1-BF70-B4C2D3753861}" type="parTrans" cxnId="{0B1294D3-3C9B-43CF-BE7F-4B2EED0D4C94}">
      <dgm:prSet/>
      <dgm:spPr/>
      <dgm:t>
        <a:bodyPr/>
        <a:lstStyle/>
        <a:p>
          <a:endParaRPr lang="es-PE"/>
        </a:p>
      </dgm:t>
    </dgm:pt>
    <dgm:pt modelId="{98D04529-96B9-45B3-AF64-171E6D8E03B9}" type="sibTrans" cxnId="{0B1294D3-3C9B-43CF-BE7F-4B2EED0D4C94}">
      <dgm:prSet/>
      <dgm:spPr/>
      <dgm:t>
        <a:bodyPr/>
        <a:lstStyle/>
        <a:p>
          <a:endParaRPr lang="es-PE"/>
        </a:p>
      </dgm:t>
    </dgm:pt>
    <dgm:pt modelId="{EDB18552-7345-4EB9-B8E9-0BD00CF6D06D}">
      <dgm:prSet custT="1"/>
      <dgm:spPr/>
      <dgm:t>
        <a:bodyPr/>
        <a:lstStyle/>
        <a:p>
          <a:r>
            <a:rPr lang="es-ES" sz="1400" b="0" dirty="0" smtClean="0">
              <a:latin typeface="+mj-lt"/>
            </a:rPr>
            <a:t>Identificación Situaciones de Riesgo</a:t>
          </a:r>
          <a:endParaRPr lang="es-PE" sz="1400" b="0" dirty="0">
            <a:latin typeface="+mj-lt"/>
          </a:endParaRPr>
        </a:p>
      </dgm:t>
    </dgm:pt>
    <dgm:pt modelId="{3E3BE3FF-300E-44A6-B67B-A233D7E9EC44}" type="parTrans" cxnId="{BB05E2C5-9E46-44A5-A018-E6B5B105FEBE}">
      <dgm:prSet/>
      <dgm:spPr/>
      <dgm:t>
        <a:bodyPr/>
        <a:lstStyle/>
        <a:p>
          <a:endParaRPr lang="es-PE"/>
        </a:p>
      </dgm:t>
    </dgm:pt>
    <dgm:pt modelId="{32C20A95-6B4A-42FC-BCAE-0D8D82846F85}" type="sibTrans" cxnId="{BB05E2C5-9E46-44A5-A018-E6B5B105FEBE}">
      <dgm:prSet/>
      <dgm:spPr/>
      <dgm:t>
        <a:bodyPr/>
        <a:lstStyle/>
        <a:p>
          <a:endParaRPr lang="es-PE"/>
        </a:p>
      </dgm:t>
    </dgm:pt>
    <dgm:pt modelId="{387795EE-BEB6-49CB-9F50-EEDDEA7A5313}">
      <dgm:prSet custT="1"/>
      <dgm:spPr/>
      <dgm:t>
        <a:bodyPr/>
        <a:lstStyle/>
        <a:p>
          <a:r>
            <a:rPr lang="es-PE" sz="1400" b="0" dirty="0" smtClean="0">
              <a:latin typeface="+mj-lt"/>
            </a:rPr>
            <a:t>Disciplina Positiva</a:t>
          </a:r>
          <a:endParaRPr lang="es-PE" sz="1400" b="0" dirty="0">
            <a:latin typeface="+mj-lt"/>
          </a:endParaRPr>
        </a:p>
      </dgm:t>
    </dgm:pt>
    <dgm:pt modelId="{D866A1A6-A21B-4B1D-B0B3-A4FEFDD1F7A3}" type="parTrans" cxnId="{3B1D8383-1A57-4D39-B926-C0C252073889}">
      <dgm:prSet/>
      <dgm:spPr/>
      <dgm:t>
        <a:bodyPr/>
        <a:lstStyle/>
        <a:p>
          <a:endParaRPr lang="es-PE"/>
        </a:p>
      </dgm:t>
    </dgm:pt>
    <dgm:pt modelId="{D7B8AE37-6482-473E-9970-09A08C140AC9}" type="sibTrans" cxnId="{3B1D8383-1A57-4D39-B926-C0C252073889}">
      <dgm:prSet/>
      <dgm:spPr/>
      <dgm:t>
        <a:bodyPr/>
        <a:lstStyle/>
        <a:p>
          <a:endParaRPr lang="es-PE"/>
        </a:p>
      </dgm:t>
    </dgm:pt>
    <dgm:pt modelId="{DB3AE1B8-A4FB-436F-8AF3-1F94B503850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0" dirty="0" smtClean="0">
              <a:latin typeface="+mj-lt"/>
            </a:rPr>
            <a:t>Reglamento Interno</a:t>
          </a:r>
          <a:endParaRPr lang="es-PE" sz="1400" b="0" dirty="0">
            <a:latin typeface="+mj-lt"/>
          </a:endParaRPr>
        </a:p>
      </dgm:t>
    </dgm:pt>
    <dgm:pt modelId="{F2EC6238-0C76-4F75-B66E-F95B8C63203C}" type="sibTrans" cxnId="{D451CFFD-2564-44D0-96E7-968957CBC09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DF8E6BFD-7B91-46CF-861F-E0F603D11EC4}" type="parTrans" cxnId="{D451CFFD-2564-44D0-96E7-968957CBC097}">
      <dgm:prSet/>
      <dgm:spPr/>
      <dgm:t>
        <a:bodyPr/>
        <a:lstStyle/>
        <a:p>
          <a:endParaRPr lang="es-PE" sz="4000" b="0">
            <a:latin typeface="+mj-lt"/>
          </a:endParaRPr>
        </a:p>
      </dgm:t>
    </dgm:pt>
    <dgm:pt modelId="{F78311A4-BF6F-4A51-A341-8F0D41DEA19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0" dirty="0" smtClean="0">
              <a:latin typeface="+mj-lt"/>
            </a:rPr>
            <a:t>Normas de Convivencia Participativas</a:t>
          </a:r>
          <a:endParaRPr lang="es-PE" sz="1400" b="0" dirty="0" smtClean="0">
            <a:latin typeface="+mj-lt"/>
          </a:endParaRPr>
        </a:p>
      </dgm:t>
    </dgm:pt>
    <dgm:pt modelId="{564966D6-CCA6-482C-AEAA-A917B696411E}" type="sibTrans" cxnId="{838B2931-06E8-467D-9A64-3D1CFEC27DD4}">
      <dgm:prSet/>
      <dgm:spPr/>
      <dgm:t>
        <a:bodyPr/>
        <a:lstStyle/>
        <a:p>
          <a:endParaRPr lang="es-PE"/>
        </a:p>
      </dgm:t>
    </dgm:pt>
    <dgm:pt modelId="{0664DEEB-88EB-4EE2-9BB0-74721FE1D36B}" type="parTrans" cxnId="{838B2931-06E8-467D-9A64-3D1CFEC27DD4}">
      <dgm:prSet/>
      <dgm:spPr/>
      <dgm:t>
        <a:bodyPr/>
        <a:lstStyle/>
        <a:p>
          <a:endParaRPr lang="es-PE"/>
        </a:p>
      </dgm:t>
    </dgm:pt>
    <dgm:pt modelId="{08827F77-DCCB-48D9-8911-C9C9AD6CEE8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400" b="0" dirty="0" smtClean="0">
              <a:latin typeface="+mj-lt"/>
            </a:rPr>
            <a:t>Aliados Estratégicos</a:t>
          </a:r>
        </a:p>
      </dgm:t>
    </dgm:pt>
    <dgm:pt modelId="{998FF236-ECDC-4660-BFE0-994209F2D38C}" type="sibTrans" cxnId="{851146DF-5B59-4D60-9A6F-4B12E2E097FB}">
      <dgm:prSet/>
      <dgm:spPr/>
      <dgm:t>
        <a:bodyPr/>
        <a:lstStyle/>
        <a:p>
          <a:endParaRPr lang="es-PE"/>
        </a:p>
      </dgm:t>
    </dgm:pt>
    <dgm:pt modelId="{ABE0F4D8-5B42-46C9-88B8-005F7503B960}" type="parTrans" cxnId="{851146DF-5B59-4D60-9A6F-4B12E2E097FB}">
      <dgm:prSet/>
      <dgm:spPr/>
      <dgm:t>
        <a:bodyPr/>
        <a:lstStyle/>
        <a:p>
          <a:endParaRPr lang="es-PE"/>
        </a:p>
      </dgm:t>
    </dgm:pt>
    <dgm:pt modelId="{8B5037C2-718B-4C2A-9FED-12E3A4000A4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400" b="0" dirty="0" smtClean="0">
              <a:latin typeface="+mj-lt"/>
            </a:rPr>
            <a:t>UGEL, CEM, PNP, DEMUNA, HOSPITALES , POSTAS Y CENTROS DE SALUD, FISCALIA.</a:t>
          </a:r>
        </a:p>
      </dgm:t>
    </dgm:pt>
    <dgm:pt modelId="{55C50D1B-65F8-4E1B-B472-ED2DEE736500}" type="sibTrans" cxnId="{FDB8326A-AC1A-4C5E-AAA8-6FCEF6CDC262}">
      <dgm:prSet/>
      <dgm:spPr/>
      <dgm:t>
        <a:bodyPr/>
        <a:lstStyle/>
        <a:p>
          <a:endParaRPr lang="es-PE"/>
        </a:p>
      </dgm:t>
    </dgm:pt>
    <dgm:pt modelId="{EA63BC9B-BB7F-4B76-BD76-0AFF0C95D2F7}" type="parTrans" cxnId="{FDB8326A-AC1A-4C5E-AAA8-6FCEF6CDC262}">
      <dgm:prSet/>
      <dgm:spPr/>
      <dgm:t>
        <a:bodyPr/>
        <a:lstStyle/>
        <a:p>
          <a:endParaRPr lang="es-PE"/>
        </a:p>
      </dgm:t>
    </dgm:pt>
    <dgm:pt modelId="{1EF36E93-7D62-4ADD-A5F3-0EE9BB872537}" type="pres">
      <dgm:prSet presAssocID="{E6810B2E-4337-4BD0-A847-FAB1575C3F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07AFCD2-FE67-40C7-8BBB-FA58B7E11821}" type="pres">
      <dgm:prSet presAssocID="{82E3F3E3-EE3C-4E82-B871-C6309A57E0CD}" presName="composite" presStyleCnt="0"/>
      <dgm:spPr/>
    </dgm:pt>
    <dgm:pt modelId="{7FA70139-73EA-4CA3-BE37-028743F79913}" type="pres">
      <dgm:prSet presAssocID="{82E3F3E3-EE3C-4E82-B871-C6309A57E0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4B7470-8221-4A45-8E99-9AE8F93973D5}" type="pres">
      <dgm:prSet presAssocID="{82E3F3E3-EE3C-4E82-B871-C6309A57E0CD}" presName="desTx" presStyleLbl="alignAccFollowNode1" presStyleIdx="0" presStyleCnt="3" custScaleY="861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8F23E7-74A1-4406-BD6A-BB7680C5A08C}" type="pres">
      <dgm:prSet presAssocID="{1302CF01-0A51-484F-BFED-493B6F35234E}" presName="space" presStyleCnt="0"/>
      <dgm:spPr/>
    </dgm:pt>
    <dgm:pt modelId="{7582BA08-822C-482E-83AC-07C1755C4722}" type="pres">
      <dgm:prSet presAssocID="{F90CB1C2-F56E-4F0A-B686-D408F282F814}" presName="composite" presStyleCnt="0"/>
      <dgm:spPr/>
    </dgm:pt>
    <dgm:pt modelId="{0A8D34E0-A44A-4228-9EFB-467B64B65BCB}" type="pres">
      <dgm:prSet presAssocID="{F90CB1C2-F56E-4F0A-B686-D408F282F8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DFB4B7-1267-4B29-BC30-754CF2E45F30}" type="pres">
      <dgm:prSet presAssocID="{F90CB1C2-F56E-4F0A-B686-D408F282F8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F3EC5A-48BD-49F6-AC2A-4CD1B210AF5B}" type="pres">
      <dgm:prSet presAssocID="{538420F9-88D7-424C-9F88-4B8AAB3E8360}" presName="space" presStyleCnt="0"/>
      <dgm:spPr/>
    </dgm:pt>
    <dgm:pt modelId="{2B3116E2-426A-44EC-9EA9-80313258AC1C}" type="pres">
      <dgm:prSet presAssocID="{2526D639-6F2F-4D7C-AF9B-CFE4BA2885AB}" presName="composite" presStyleCnt="0"/>
      <dgm:spPr/>
    </dgm:pt>
    <dgm:pt modelId="{49F27ACB-2800-4201-A1E1-45C9D73253FC}" type="pres">
      <dgm:prSet presAssocID="{2526D639-6F2F-4D7C-AF9B-CFE4BA2885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0D02B0-D03F-400B-96DB-46C3B8AA49F1}" type="pres">
      <dgm:prSet presAssocID="{2526D639-6F2F-4D7C-AF9B-CFE4BA2885A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D8E2125-B504-42F2-8FBD-F931A5462D3B}" srcId="{2526D639-6F2F-4D7C-AF9B-CFE4BA2885AB}" destId="{0D163D21-47E8-434E-911E-8A3E3AC9CA8C}" srcOrd="0" destOrd="0" parTransId="{3390DB4D-434B-49E3-83AE-E77C7D5FF135}" sibTransId="{4D5710D1-32BC-4A7C-A792-68E0A28D6599}"/>
    <dgm:cxn modelId="{95D28B60-6B65-4453-A7AE-1FD26EF50D02}" type="presOf" srcId="{EB1D6CE5-CB38-4D23-97B2-CE95A090AA49}" destId="{530D02B0-D03F-400B-96DB-46C3B8AA49F1}" srcOrd="0" destOrd="1" presId="urn:microsoft.com/office/officeart/2005/8/layout/hList1"/>
    <dgm:cxn modelId="{8D429FCC-B11E-4E0C-A702-B1D4596AA22B}" type="presOf" srcId="{D0C87CCC-07F6-47D4-A097-CA26A7374C8A}" destId="{530D02B0-D03F-400B-96DB-46C3B8AA49F1}" srcOrd="0" destOrd="3" presId="urn:microsoft.com/office/officeart/2005/8/layout/hList1"/>
    <dgm:cxn modelId="{59F3BCA5-837C-40D0-9A25-1AA5820FC8D0}" srcId="{2526D639-6F2F-4D7C-AF9B-CFE4BA2885AB}" destId="{F7F7EFD4-E1E5-444E-BF49-2050F640F581}" srcOrd="4" destOrd="0" parTransId="{652567DA-9FE9-46DF-8FFF-13D43A4D3657}" sibTransId="{1EEAAEE2-FA09-43CC-8FF2-6D6CC23E4506}"/>
    <dgm:cxn modelId="{C7CBD9BC-630C-4F02-83F2-B37AF11E73B6}" type="presOf" srcId="{EDB18552-7345-4EB9-B8E9-0BD00CF6D06D}" destId="{AADFB4B7-1267-4B29-BC30-754CF2E45F30}" srcOrd="0" destOrd="1" presId="urn:microsoft.com/office/officeart/2005/8/layout/hList1"/>
    <dgm:cxn modelId="{FDB8326A-AC1A-4C5E-AAA8-6FCEF6CDC262}" srcId="{82E3F3E3-EE3C-4E82-B871-C6309A57E0CD}" destId="{8B5037C2-718B-4C2A-9FED-12E3A4000A4B}" srcOrd="3" destOrd="0" parTransId="{EA63BC9B-BB7F-4B76-BD76-0AFF0C95D2F7}" sibTransId="{55C50D1B-65F8-4E1B-B472-ED2DEE736500}"/>
    <dgm:cxn modelId="{F8D19BD3-BE1D-4A26-993B-6C84EA8BBB35}" type="presOf" srcId="{08827F77-DCCB-48D9-8911-C9C9AD6CEE89}" destId="{3A4B7470-8221-4A45-8E99-9AE8F93973D5}" srcOrd="0" destOrd="2" presId="urn:microsoft.com/office/officeart/2005/8/layout/hList1"/>
    <dgm:cxn modelId="{0390CAAC-EFAC-4B21-9B04-E566D2B52FE5}" type="presOf" srcId="{F90CB1C2-F56E-4F0A-B686-D408F282F814}" destId="{0A8D34E0-A44A-4228-9EFB-467B64B65BCB}" srcOrd="0" destOrd="0" presId="urn:microsoft.com/office/officeart/2005/8/layout/hList1"/>
    <dgm:cxn modelId="{BDB966A5-000A-4729-8195-535A79367949}" srcId="{E6810B2E-4337-4BD0-A847-FAB1575C3FC3}" destId="{2526D639-6F2F-4D7C-AF9B-CFE4BA2885AB}" srcOrd="2" destOrd="0" parTransId="{FA58545E-D325-4736-95A0-5842D28CB61A}" sibTransId="{32198C2A-BAEB-42AD-A0EB-CAEA133ABD7A}"/>
    <dgm:cxn modelId="{0B1294D3-3C9B-43CF-BE7F-4B2EED0D4C94}" srcId="{2526D639-6F2F-4D7C-AF9B-CFE4BA2885AB}" destId="{EB1D6CE5-CB38-4D23-97B2-CE95A090AA49}" srcOrd="1" destOrd="0" parTransId="{C111DDF7-796A-4AF1-BF70-B4C2D3753861}" sibTransId="{98D04529-96B9-45B3-AF64-171E6D8E03B9}"/>
    <dgm:cxn modelId="{16FE06D7-7518-449A-BCB6-951C241EB0B7}" srcId="{E6810B2E-4337-4BD0-A847-FAB1575C3FC3}" destId="{82E3F3E3-EE3C-4E82-B871-C6309A57E0CD}" srcOrd="0" destOrd="0" parTransId="{264D1B8D-914B-4AE8-B93A-E3CFAF66D855}" sibTransId="{1302CF01-0A51-484F-BFED-493B6F35234E}"/>
    <dgm:cxn modelId="{09143D12-2365-4BD5-86AE-7AEEF86636E8}" type="presOf" srcId="{387795EE-BEB6-49CB-9F50-EEDDEA7A5313}" destId="{AADFB4B7-1267-4B29-BC30-754CF2E45F30}" srcOrd="0" destOrd="3" presId="urn:microsoft.com/office/officeart/2005/8/layout/hList1"/>
    <dgm:cxn modelId="{838B2931-06E8-467D-9A64-3D1CFEC27DD4}" srcId="{82E3F3E3-EE3C-4E82-B871-C6309A57E0CD}" destId="{F78311A4-BF6F-4A51-A341-8F0D41DEA195}" srcOrd="1" destOrd="0" parTransId="{0664DEEB-88EB-4EE2-9BB0-74721FE1D36B}" sibTransId="{564966D6-CCA6-482C-AEAA-A917B696411E}"/>
    <dgm:cxn modelId="{17A69565-B02F-48AE-97CC-6860B769F397}" srcId="{2526D639-6F2F-4D7C-AF9B-CFE4BA2885AB}" destId="{D0C87CCC-07F6-47D4-A097-CA26A7374C8A}" srcOrd="3" destOrd="0" parTransId="{1D2FA9EB-A2FA-4B98-8A4A-7D1D6E654AC0}" sibTransId="{CEDA5526-86F1-4C05-BB88-97EED68B944B}"/>
    <dgm:cxn modelId="{B3154D7E-EB80-4E63-BE04-1E57EB8FBC7C}" type="presOf" srcId="{F78311A4-BF6F-4A51-A341-8F0D41DEA195}" destId="{3A4B7470-8221-4A45-8E99-9AE8F93973D5}" srcOrd="0" destOrd="1" presId="urn:microsoft.com/office/officeart/2005/8/layout/hList1"/>
    <dgm:cxn modelId="{D451CFFD-2564-44D0-96E7-968957CBC097}" srcId="{82E3F3E3-EE3C-4E82-B871-C6309A57E0CD}" destId="{DB3AE1B8-A4FB-436F-8AF3-1F94B5038504}" srcOrd="0" destOrd="0" parTransId="{DF8E6BFD-7B91-46CF-861F-E0F603D11EC4}" sibTransId="{F2EC6238-0C76-4F75-B66E-F95B8C63203C}"/>
    <dgm:cxn modelId="{B728B037-263A-46DF-84B7-3E80299D2852}" srcId="{F90CB1C2-F56E-4F0A-B686-D408F282F814}" destId="{A0B8727E-53C8-42A4-94F0-F34C9C8B49D7}" srcOrd="0" destOrd="0" parTransId="{46C7CB6A-C0BA-46A5-8906-162B8A54B014}" sibTransId="{2862FFAC-E033-45BD-9FA1-868E40F12A96}"/>
    <dgm:cxn modelId="{E7149462-C8E2-4000-97D4-0959A3CA7D39}" type="presOf" srcId="{82E3F3E3-EE3C-4E82-B871-C6309A57E0CD}" destId="{7FA70139-73EA-4CA3-BE37-028743F79913}" srcOrd="0" destOrd="0" presId="urn:microsoft.com/office/officeart/2005/8/layout/hList1"/>
    <dgm:cxn modelId="{DFB38B2F-5643-4BFC-818F-934790780256}" type="presOf" srcId="{0D163D21-47E8-434E-911E-8A3E3AC9CA8C}" destId="{530D02B0-D03F-400B-96DB-46C3B8AA49F1}" srcOrd="0" destOrd="0" presId="urn:microsoft.com/office/officeart/2005/8/layout/hList1"/>
    <dgm:cxn modelId="{7F0886A6-97D1-4246-BCC6-404293F9B216}" type="presOf" srcId="{F7F7EFD4-E1E5-444E-BF49-2050F640F581}" destId="{530D02B0-D03F-400B-96DB-46C3B8AA49F1}" srcOrd="0" destOrd="4" presId="urn:microsoft.com/office/officeart/2005/8/layout/hList1"/>
    <dgm:cxn modelId="{AEB0A4BF-CA0B-47A7-BC3C-8241FFCE544A}" type="presOf" srcId="{E6810B2E-4337-4BD0-A847-FAB1575C3FC3}" destId="{1EF36E93-7D62-4ADD-A5F3-0EE9BB872537}" srcOrd="0" destOrd="0" presId="urn:microsoft.com/office/officeart/2005/8/layout/hList1"/>
    <dgm:cxn modelId="{3B1D8383-1A57-4D39-B926-C0C252073889}" srcId="{F90CB1C2-F56E-4F0A-B686-D408F282F814}" destId="{387795EE-BEB6-49CB-9F50-EEDDEA7A5313}" srcOrd="3" destOrd="0" parTransId="{D866A1A6-A21B-4B1D-B0B3-A4FEFDD1F7A3}" sibTransId="{D7B8AE37-6482-473E-9970-09A08C140AC9}"/>
    <dgm:cxn modelId="{BB05E2C5-9E46-44A5-A018-E6B5B105FEBE}" srcId="{F90CB1C2-F56E-4F0A-B686-D408F282F814}" destId="{EDB18552-7345-4EB9-B8E9-0BD00CF6D06D}" srcOrd="1" destOrd="0" parTransId="{3E3BE3FF-300E-44A6-B67B-A233D7E9EC44}" sibTransId="{32C20A95-6B4A-42FC-BCAE-0D8D82846F85}"/>
    <dgm:cxn modelId="{AF677D2F-4DCB-409E-A6D0-E83D049ED63C}" srcId="{F90CB1C2-F56E-4F0A-B686-D408F282F814}" destId="{75B9044D-CA2B-4C28-9BFD-94FF2FE9CFAB}" srcOrd="2" destOrd="0" parTransId="{AD7DA28E-B1AF-4021-811F-B4404B5BA1C9}" sibTransId="{31C9E2A0-D56F-4427-B712-3D4F8AC47BFD}"/>
    <dgm:cxn modelId="{7B21C643-8EBC-4D8F-B31E-4C2201569DDD}" srcId="{2526D639-6F2F-4D7C-AF9B-CFE4BA2885AB}" destId="{C1A0F2FD-0DD4-4AA0-AF7A-A1AF46801CA2}" srcOrd="2" destOrd="0" parTransId="{DF219D9F-CCDA-4087-B06F-0BBC294E09D8}" sibTransId="{0234CEEE-115A-4EA8-86C0-CA449FB82D25}"/>
    <dgm:cxn modelId="{2721AB8F-63AD-44BA-86D1-F3F19937FAF5}" type="presOf" srcId="{DB3AE1B8-A4FB-436F-8AF3-1F94B5038504}" destId="{3A4B7470-8221-4A45-8E99-9AE8F93973D5}" srcOrd="0" destOrd="0" presId="urn:microsoft.com/office/officeart/2005/8/layout/hList1"/>
    <dgm:cxn modelId="{EBC0D95E-F16A-4E60-83BE-34E416C832B2}" type="presOf" srcId="{2526D639-6F2F-4D7C-AF9B-CFE4BA2885AB}" destId="{49F27ACB-2800-4201-A1E1-45C9D73253FC}" srcOrd="0" destOrd="0" presId="urn:microsoft.com/office/officeart/2005/8/layout/hList1"/>
    <dgm:cxn modelId="{A765151F-4562-4CDE-8F5D-FF289016653F}" type="presOf" srcId="{75B9044D-CA2B-4C28-9BFD-94FF2FE9CFAB}" destId="{AADFB4B7-1267-4B29-BC30-754CF2E45F30}" srcOrd="0" destOrd="2" presId="urn:microsoft.com/office/officeart/2005/8/layout/hList1"/>
    <dgm:cxn modelId="{851146DF-5B59-4D60-9A6F-4B12E2E097FB}" srcId="{82E3F3E3-EE3C-4E82-B871-C6309A57E0CD}" destId="{08827F77-DCCB-48D9-8911-C9C9AD6CEE89}" srcOrd="2" destOrd="0" parTransId="{ABE0F4D8-5B42-46C9-88B8-005F7503B960}" sibTransId="{998FF236-ECDC-4660-BFE0-994209F2D38C}"/>
    <dgm:cxn modelId="{83F4760C-2192-4B1F-8D35-BE950ABCB8B9}" type="presOf" srcId="{8B5037C2-718B-4C2A-9FED-12E3A4000A4B}" destId="{3A4B7470-8221-4A45-8E99-9AE8F93973D5}" srcOrd="0" destOrd="3" presId="urn:microsoft.com/office/officeart/2005/8/layout/hList1"/>
    <dgm:cxn modelId="{D6BCB455-D0A0-4036-A522-55DF74E00ED8}" type="presOf" srcId="{A0B8727E-53C8-42A4-94F0-F34C9C8B49D7}" destId="{AADFB4B7-1267-4B29-BC30-754CF2E45F30}" srcOrd="0" destOrd="0" presId="urn:microsoft.com/office/officeart/2005/8/layout/hList1"/>
    <dgm:cxn modelId="{A143D4E5-2F6D-4709-89D0-CDC60B7C3D23}" srcId="{E6810B2E-4337-4BD0-A847-FAB1575C3FC3}" destId="{F90CB1C2-F56E-4F0A-B686-D408F282F814}" srcOrd="1" destOrd="0" parTransId="{50A36CFF-0F0E-4997-805D-670902B1E08A}" sibTransId="{538420F9-88D7-424C-9F88-4B8AAB3E8360}"/>
    <dgm:cxn modelId="{6B001D48-A4C3-4B9F-AF77-ED53888D6AA5}" type="presOf" srcId="{C1A0F2FD-0DD4-4AA0-AF7A-A1AF46801CA2}" destId="{530D02B0-D03F-400B-96DB-46C3B8AA49F1}" srcOrd="0" destOrd="2" presId="urn:microsoft.com/office/officeart/2005/8/layout/hList1"/>
    <dgm:cxn modelId="{3D392A3A-C4FC-4EB1-973C-135C8FD23059}" type="presParOf" srcId="{1EF36E93-7D62-4ADD-A5F3-0EE9BB872537}" destId="{707AFCD2-FE67-40C7-8BBB-FA58B7E11821}" srcOrd="0" destOrd="0" presId="urn:microsoft.com/office/officeart/2005/8/layout/hList1"/>
    <dgm:cxn modelId="{9BC48871-EB0D-4381-979E-77A6F13FC78A}" type="presParOf" srcId="{707AFCD2-FE67-40C7-8BBB-FA58B7E11821}" destId="{7FA70139-73EA-4CA3-BE37-028743F79913}" srcOrd="0" destOrd="0" presId="urn:microsoft.com/office/officeart/2005/8/layout/hList1"/>
    <dgm:cxn modelId="{D25DA779-A3A1-48DF-B883-3849F5E664C3}" type="presParOf" srcId="{707AFCD2-FE67-40C7-8BBB-FA58B7E11821}" destId="{3A4B7470-8221-4A45-8E99-9AE8F93973D5}" srcOrd="1" destOrd="0" presId="urn:microsoft.com/office/officeart/2005/8/layout/hList1"/>
    <dgm:cxn modelId="{6528BD66-F099-4563-B0EA-3DB0479C0975}" type="presParOf" srcId="{1EF36E93-7D62-4ADD-A5F3-0EE9BB872537}" destId="{F68F23E7-74A1-4406-BD6A-BB7680C5A08C}" srcOrd="1" destOrd="0" presId="urn:microsoft.com/office/officeart/2005/8/layout/hList1"/>
    <dgm:cxn modelId="{4F23ED02-CEA6-4DD7-AB26-73C95E88ED63}" type="presParOf" srcId="{1EF36E93-7D62-4ADD-A5F3-0EE9BB872537}" destId="{7582BA08-822C-482E-83AC-07C1755C4722}" srcOrd="2" destOrd="0" presId="urn:microsoft.com/office/officeart/2005/8/layout/hList1"/>
    <dgm:cxn modelId="{EBFABE8D-6E6C-44B8-AC54-DEE534D74A43}" type="presParOf" srcId="{7582BA08-822C-482E-83AC-07C1755C4722}" destId="{0A8D34E0-A44A-4228-9EFB-467B64B65BCB}" srcOrd="0" destOrd="0" presId="urn:microsoft.com/office/officeart/2005/8/layout/hList1"/>
    <dgm:cxn modelId="{D7004EDB-F817-455A-B9FA-E85685280F49}" type="presParOf" srcId="{7582BA08-822C-482E-83AC-07C1755C4722}" destId="{AADFB4B7-1267-4B29-BC30-754CF2E45F30}" srcOrd="1" destOrd="0" presId="urn:microsoft.com/office/officeart/2005/8/layout/hList1"/>
    <dgm:cxn modelId="{B435BEF8-C1DD-435F-8B4B-765F63AF3F4E}" type="presParOf" srcId="{1EF36E93-7D62-4ADD-A5F3-0EE9BB872537}" destId="{24F3EC5A-48BD-49F6-AC2A-4CD1B210AF5B}" srcOrd="3" destOrd="0" presId="urn:microsoft.com/office/officeart/2005/8/layout/hList1"/>
    <dgm:cxn modelId="{567EA585-B3EB-4F13-BB1A-7F3EDF954FBC}" type="presParOf" srcId="{1EF36E93-7D62-4ADD-A5F3-0EE9BB872537}" destId="{2B3116E2-426A-44EC-9EA9-80313258AC1C}" srcOrd="4" destOrd="0" presId="urn:microsoft.com/office/officeart/2005/8/layout/hList1"/>
    <dgm:cxn modelId="{68302E7E-465F-41E4-B246-C708CEF098AE}" type="presParOf" srcId="{2B3116E2-426A-44EC-9EA9-80313258AC1C}" destId="{49F27ACB-2800-4201-A1E1-45C9D73253FC}" srcOrd="0" destOrd="0" presId="urn:microsoft.com/office/officeart/2005/8/layout/hList1"/>
    <dgm:cxn modelId="{C65382AD-9E49-4D02-B536-5EC709F13B04}" type="presParOf" srcId="{2B3116E2-426A-44EC-9EA9-80313258AC1C}" destId="{530D02B0-D03F-400B-96DB-46C3B8AA49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97484-AFD9-4EAE-BD05-8614DEA983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D47092-EFC7-4854-A8B0-BF7E6E3FE77E}">
      <dgm:prSet phldrT="[Texto]" custT="1"/>
      <dgm:spPr/>
      <dgm:t>
        <a:bodyPr/>
        <a:lstStyle/>
        <a:p>
          <a:r>
            <a:rPr lang="es-PE" sz="1400" dirty="0" smtClean="0"/>
            <a:t>Protección del NNA</a:t>
          </a:r>
          <a:endParaRPr lang="es-ES" sz="1400" dirty="0"/>
        </a:p>
      </dgm:t>
    </dgm:pt>
    <dgm:pt modelId="{C96A6716-F17B-4592-BCBF-DBCEF7B51224}" type="parTrans" cxnId="{6923238F-17DC-4362-B2F9-B1E633685015}">
      <dgm:prSet/>
      <dgm:spPr/>
      <dgm:t>
        <a:bodyPr/>
        <a:lstStyle/>
        <a:p>
          <a:endParaRPr lang="es-ES" sz="3200"/>
        </a:p>
      </dgm:t>
    </dgm:pt>
    <dgm:pt modelId="{18726691-C185-49A0-947C-D636928C091D}" type="sibTrans" cxnId="{6923238F-17DC-4362-B2F9-B1E633685015}">
      <dgm:prSet custT="1"/>
      <dgm:spPr/>
      <dgm:t>
        <a:bodyPr/>
        <a:lstStyle/>
        <a:p>
          <a:endParaRPr lang="es-ES" sz="1050"/>
        </a:p>
      </dgm:t>
    </dgm:pt>
    <dgm:pt modelId="{9D0D2CF2-68E8-40C0-8273-BBD3A740382C}">
      <dgm:prSet phldrT="[Texto]" custT="1"/>
      <dgm:spPr/>
      <dgm:t>
        <a:bodyPr/>
        <a:lstStyle/>
        <a:p>
          <a:r>
            <a:rPr lang="es-PE" sz="1400" dirty="0" smtClean="0"/>
            <a:t>Confidencialidad </a:t>
          </a:r>
          <a:endParaRPr lang="es-ES" sz="1400" dirty="0"/>
        </a:p>
      </dgm:t>
    </dgm:pt>
    <dgm:pt modelId="{C760E23F-E673-4267-8DEA-112A525C9759}" type="parTrans" cxnId="{DE82D3A6-B63C-4093-B1F7-6CA1C265F52C}">
      <dgm:prSet/>
      <dgm:spPr/>
      <dgm:t>
        <a:bodyPr/>
        <a:lstStyle/>
        <a:p>
          <a:endParaRPr lang="es-ES" sz="3200"/>
        </a:p>
      </dgm:t>
    </dgm:pt>
    <dgm:pt modelId="{5E17D422-730E-4939-A154-D363D2A9A62D}" type="sibTrans" cxnId="{DE82D3A6-B63C-4093-B1F7-6CA1C265F52C}">
      <dgm:prSet custT="1"/>
      <dgm:spPr/>
      <dgm:t>
        <a:bodyPr/>
        <a:lstStyle/>
        <a:p>
          <a:endParaRPr lang="es-ES" sz="1050"/>
        </a:p>
      </dgm:t>
    </dgm:pt>
    <dgm:pt modelId="{1D97259A-E8E2-4F3F-95F5-4C667CB43EE0}">
      <dgm:prSet phldrT="[Texto]" custT="1"/>
      <dgm:spPr/>
      <dgm:t>
        <a:bodyPr/>
        <a:lstStyle/>
        <a:p>
          <a:r>
            <a:rPr lang="es-PE" sz="1400" dirty="0" smtClean="0"/>
            <a:t>Intervención eficaz y oportuna</a:t>
          </a:r>
          <a:endParaRPr lang="es-ES" sz="1400" dirty="0"/>
        </a:p>
      </dgm:t>
    </dgm:pt>
    <dgm:pt modelId="{94515B15-B7CB-408E-A108-CE7BC9203A9B}" type="parTrans" cxnId="{744671BA-09DF-4170-BEDF-FC9761D34119}">
      <dgm:prSet/>
      <dgm:spPr/>
      <dgm:t>
        <a:bodyPr/>
        <a:lstStyle/>
        <a:p>
          <a:endParaRPr lang="es-ES" sz="3200"/>
        </a:p>
      </dgm:t>
    </dgm:pt>
    <dgm:pt modelId="{E277821A-FCEA-4C58-BBF8-C7736FFECC58}" type="sibTrans" cxnId="{744671BA-09DF-4170-BEDF-FC9761D34119}">
      <dgm:prSet custT="1"/>
      <dgm:spPr/>
      <dgm:t>
        <a:bodyPr/>
        <a:lstStyle/>
        <a:p>
          <a:endParaRPr lang="es-ES" sz="1050"/>
        </a:p>
      </dgm:t>
    </dgm:pt>
    <dgm:pt modelId="{98ADBDD9-7871-4EBB-8740-03CE23208B97}">
      <dgm:prSet phldrT="[Texto]" custT="1"/>
      <dgm:spPr/>
      <dgm:t>
        <a:bodyPr/>
        <a:lstStyle/>
        <a:p>
          <a:r>
            <a:rPr lang="es-PE" sz="1400" dirty="0" smtClean="0"/>
            <a:t>Intervención sistémica</a:t>
          </a:r>
          <a:endParaRPr lang="es-ES" sz="1400" dirty="0"/>
        </a:p>
      </dgm:t>
    </dgm:pt>
    <dgm:pt modelId="{7501BEEF-E2D0-4A40-AB4B-29AAF0DA4B44}" type="parTrans" cxnId="{743E907D-CF96-4BF6-AFFC-799C171B41FC}">
      <dgm:prSet/>
      <dgm:spPr/>
      <dgm:t>
        <a:bodyPr/>
        <a:lstStyle/>
        <a:p>
          <a:endParaRPr lang="es-ES" sz="3200"/>
        </a:p>
      </dgm:t>
    </dgm:pt>
    <dgm:pt modelId="{7B4DEAED-D244-4318-B744-F766780E5609}" type="sibTrans" cxnId="{743E907D-CF96-4BF6-AFFC-799C171B41FC}">
      <dgm:prSet custT="1"/>
      <dgm:spPr/>
      <dgm:t>
        <a:bodyPr/>
        <a:lstStyle/>
        <a:p>
          <a:endParaRPr lang="es-ES" sz="1050"/>
        </a:p>
      </dgm:t>
    </dgm:pt>
    <dgm:pt modelId="{996512D0-7206-49FD-91FE-C52CB02C09B3}">
      <dgm:prSet phldrT="[Texto]" custT="1"/>
      <dgm:spPr/>
      <dgm:t>
        <a:bodyPr/>
        <a:lstStyle/>
        <a:p>
          <a:r>
            <a:rPr lang="es-PE" sz="1400" dirty="0" smtClean="0"/>
            <a:t>Participación de NNA</a:t>
          </a:r>
          <a:endParaRPr lang="es-ES" sz="1400" dirty="0"/>
        </a:p>
      </dgm:t>
    </dgm:pt>
    <dgm:pt modelId="{8FF23D0B-006E-42A5-914C-C551DD44F5DC}" type="parTrans" cxnId="{36B2EB2B-2C2C-42E7-82CA-25C1B5D26E9F}">
      <dgm:prSet/>
      <dgm:spPr/>
      <dgm:t>
        <a:bodyPr/>
        <a:lstStyle/>
        <a:p>
          <a:endParaRPr lang="es-ES" sz="3200"/>
        </a:p>
      </dgm:t>
    </dgm:pt>
    <dgm:pt modelId="{32EC9E84-1C4B-4E38-90C2-B16A773B91C6}" type="sibTrans" cxnId="{36B2EB2B-2C2C-42E7-82CA-25C1B5D26E9F}">
      <dgm:prSet custT="1"/>
      <dgm:spPr/>
      <dgm:t>
        <a:bodyPr/>
        <a:lstStyle/>
        <a:p>
          <a:endParaRPr lang="es-ES" sz="1050"/>
        </a:p>
      </dgm:t>
    </dgm:pt>
    <dgm:pt modelId="{083C87D1-2277-4CE5-8CE1-562114099987}">
      <dgm:prSet custT="1"/>
      <dgm:spPr/>
      <dgm:t>
        <a:bodyPr/>
        <a:lstStyle/>
        <a:p>
          <a:r>
            <a:rPr lang="es-PE" sz="1400" dirty="0" smtClean="0"/>
            <a:t>Respeto y valoración de la diversidad</a:t>
          </a:r>
          <a:endParaRPr lang="es-ES" sz="1400" dirty="0"/>
        </a:p>
      </dgm:t>
    </dgm:pt>
    <dgm:pt modelId="{D5BC2DDB-9313-441C-A90C-2A7F36A5A386}" type="parTrans" cxnId="{25EAF168-1226-4BF7-AF2C-994469386E7C}">
      <dgm:prSet/>
      <dgm:spPr/>
      <dgm:t>
        <a:bodyPr/>
        <a:lstStyle/>
        <a:p>
          <a:endParaRPr lang="es-ES" sz="3200"/>
        </a:p>
      </dgm:t>
    </dgm:pt>
    <dgm:pt modelId="{5C0EBB14-8E47-42A8-85AD-10B0A495DD77}" type="sibTrans" cxnId="{25EAF168-1226-4BF7-AF2C-994469386E7C}">
      <dgm:prSet custT="1"/>
      <dgm:spPr/>
      <dgm:t>
        <a:bodyPr/>
        <a:lstStyle/>
        <a:p>
          <a:endParaRPr lang="es-ES" sz="1050"/>
        </a:p>
      </dgm:t>
    </dgm:pt>
    <dgm:pt modelId="{E69B51FE-0A12-4C23-B239-2C20CB9258D0}">
      <dgm:prSet custT="1"/>
      <dgm:spPr/>
      <dgm:t>
        <a:bodyPr/>
        <a:lstStyle/>
        <a:p>
          <a:r>
            <a:rPr lang="es-PE" sz="1400" b="1" dirty="0" smtClean="0"/>
            <a:t>No </a:t>
          </a:r>
          <a:r>
            <a:rPr lang="es-PE" sz="1400" b="1" dirty="0" err="1" smtClean="0"/>
            <a:t>revictimización</a:t>
          </a:r>
          <a:endParaRPr lang="es-ES" sz="1400" dirty="0"/>
        </a:p>
      </dgm:t>
    </dgm:pt>
    <dgm:pt modelId="{886495E4-FA81-4090-936E-C379F078C449}" type="parTrans" cxnId="{F8BC54FB-ABE1-4B0E-B0A0-BCA803913251}">
      <dgm:prSet/>
      <dgm:spPr/>
      <dgm:t>
        <a:bodyPr/>
        <a:lstStyle/>
        <a:p>
          <a:endParaRPr lang="es-ES" sz="3200"/>
        </a:p>
      </dgm:t>
    </dgm:pt>
    <dgm:pt modelId="{22F03C81-9905-457B-AF34-081D3DB29C40}" type="sibTrans" cxnId="{F8BC54FB-ABE1-4B0E-B0A0-BCA803913251}">
      <dgm:prSet custT="1"/>
      <dgm:spPr/>
      <dgm:t>
        <a:bodyPr/>
        <a:lstStyle/>
        <a:p>
          <a:endParaRPr lang="es-ES" sz="1050"/>
        </a:p>
      </dgm:t>
    </dgm:pt>
    <dgm:pt modelId="{DE4C3960-582A-4282-B9F0-D0BAEBC779C0}" type="pres">
      <dgm:prSet presAssocID="{B0C97484-AFD9-4EAE-BD05-8614DEA983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28F07D-9DB9-4B7E-B042-0D39CB14D2DB}" type="pres">
      <dgm:prSet presAssocID="{4BD47092-EFC7-4854-A8B0-BF7E6E3FE77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69558-084B-4865-933A-6AA362F19CF7}" type="pres">
      <dgm:prSet presAssocID="{18726691-C185-49A0-947C-D636928C091D}" presName="sibTrans" presStyleLbl="sibTrans2D1" presStyleIdx="0" presStyleCnt="7"/>
      <dgm:spPr/>
      <dgm:t>
        <a:bodyPr/>
        <a:lstStyle/>
        <a:p>
          <a:endParaRPr lang="es-ES"/>
        </a:p>
      </dgm:t>
    </dgm:pt>
    <dgm:pt modelId="{8149D6EC-9B1D-41FD-AB44-3554C38B161A}" type="pres">
      <dgm:prSet presAssocID="{18726691-C185-49A0-947C-D636928C091D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A6A65DE2-EECD-4ED2-891C-6F2DD569D265}" type="pres">
      <dgm:prSet presAssocID="{9D0D2CF2-68E8-40C0-8273-BBD3A740382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33C4A-10B9-4707-8912-47AFBED3B761}" type="pres">
      <dgm:prSet presAssocID="{5E17D422-730E-4939-A154-D363D2A9A62D}" presName="sibTrans" presStyleLbl="sibTrans2D1" presStyleIdx="1" presStyleCnt="7"/>
      <dgm:spPr/>
      <dgm:t>
        <a:bodyPr/>
        <a:lstStyle/>
        <a:p>
          <a:endParaRPr lang="es-ES"/>
        </a:p>
      </dgm:t>
    </dgm:pt>
    <dgm:pt modelId="{8F9DA9DD-892F-4AED-BA8F-0D48B1CBC3CC}" type="pres">
      <dgm:prSet presAssocID="{5E17D422-730E-4939-A154-D363D2A9A62D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295D9424-D696-4D39-88C4-9F2A2ED65C0F}" type="pres">
      <dgm:prSet presAssocID="{1D97259A-E8E2-4F3F-95F5-4C667CB43EE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EF4AA-3A28-4460-9A86-EB2D2A629430}" type="pres">
      <dgm:prSet presAssocID="{E277821A-FCEA-4C58-BBF8-C7736FFECC58}" presName="sibTrans" presStyleLbl="sibTrans2D1" presStyleIdx="2" presStyleCnt="7"/>
      <dgm:spPr/>
      <dgm:t>
        <a:bodyPr/>
        <a:lstStyle/>
        <a:p>
          <a:endParaRPr lang="es-ES"/>
        </a:p>
      </dgm:t>
    </dgm:pt>
    <dgm:pt modelId="{5C9A5330-F11B-405D-91E1-75FD9F147224}" type="pres">
      <dgm:prSet presAssocID="{E277821A-FCEA-4C58-BBF8-C7736FFECC58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9AB8C9CC-E16C-4362-B121-CE540030B669}" type="pres">
      <dgm:prSet presAssocID="{98ADBDD9-7871-4EBB-8740-03CE23208B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6DFED-DF10-41F3-A7AA-0D6CF8E80803}" type="pres">
      <dgm:prSet presAssocID="{7B4DEAED-D244-4318-B744-F766780E5609}" presName="sibTrans" presStyleLbl="sibTrans2D1" presStyleIdx="3" presStyleCnt="7"/>
      <dgm:spPr/>
      <dgm:t>
        <a:bodyPr/>
        <a:lstStyle/>
        <a:p>
          <a:endParaRPr lang="es-ES"/>
        </a:p>
      </dgm:t>
    </dgm:pt>
    <dgm:pt modelId="{EB61A5C8-6CB1-47E8-AAF1-25E46D489B0A}" type="pres">
      <dgm:prSet presAssocID="{7B4DEAED-D244-4318-B744-F766780E5609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30F8A3FF-177B-4174-BCD9-96396A4E9BED}" type="pres">
      <dgm:prSet presAssocID="{996512D0-7206-49FD-91FE-C52CB02C09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5FCCA-E4DC-4617-BED6-07ACA2A4146D}" type="pres">
      <dgm:prSet presAssocID="{32EC9E84-1C4B-4E38-90C2-B16A773B91C6}" presName="sibTrans" presStyleLbl="sibTrans2D1" presStyleIdx="4" presStyleCnt="7"/>
      <dgm:spPr/>
      <dgm:t>
        <a:bodyPr/>
        <a:lstStyle/>
        <a:p>
          <a:endParaRPr lang="es-ES"/>
        </a:p>
      </dgm:t>
    </dgm:pt>
    <dgm:pt modelId="{C3A9354E-24BF-4686-9B2C-15A8AECDD98E}" type="pres">
      <dgm:prSet presAssocID="{32EC9E84-1C4B-4E38-90C2-B16A773B91C6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52A42ECC-5B40-413A-AE9F-2B617BEE5DB3}" type="pres">
      <dgm:prSet presAssocID="{083C87D1-2277-4CE5-8CE1-56211409998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941E5-BC77-419F-919B-747FCEFD7134}" type="pres">
      <dgm:prSet presAssocID="{5C0EBB14-8E47-42A8-85AD-10B0A495DD77}" presName="sibTrans" presStyleLbl="sibTrans2D1" presStyleIdx="5" presStyleCnt="7"/>
      <dgm:spPr/>
      <dgm:t>
        <a:bodyPr/>
        <a:lstStyle/>
        <a:p>
          <a:endParaRPr lang="es-ES"/>
        </a:p>
      </dgm:t>
    </dgm:pt>
    <dgm:pt modelId="{611F683F-5550-4787-9C34-4455D7C43F23}" type="pres">
      <dgm:prSet presAssocID="{5C0EBB14-8E47-42A8-85AD-10B0A495DD77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8A7199F6-0C98-4082-B7D5-709A005EB88C}" type="pres">
      <dgm:prSet presAssocID="{E69B51FE-0A12-4C23-B239-2C20CB9258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1887CC-17F0-4B7A-AD5A-C3E1D69E3D5A}" type="pres">
      <dgm:prSet presAssocID="{22F03C81-9905-457B-AF34-081D3DB29C40}" presName="sibTrans" presStyleLbl="sibTrans2D1" presStyleIdx="6" presStyleCnt="7"/>
      <dgm:spPr/>
      <dgm:t>
        <a:bodyPr/>
        <a:lstStyle/>
        <a:p>
          <a:endParaRPr lang="es-ES"/>
        </a:p>
      </dgm:t>
    </dgm:pt>
    <dgm:pt modelId="{0A17D6F0-1866-41DE-9491-908189BE022B}" type="pres">
      <dgm:prSet presAssocID="{22F03C81-9905-457B-AF34-081D3DB29C40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52780A47-33C8-4309-89AE-3CD0BAD1EDAD}" type="presOf" srcId="{32EC9E84-1C4B-4E38-90C2-B16A773B91C6}" destId="{C3A9354E-24BF-4686-9B2C-15A8AECDD98E}" srcOrd="1" destOrd="0" presId="urn:microsoft.com/office/officeart/2005/8/layout/cycle2"/>
    <dgm:cxn modelId="{55C9D6B8-80F9-44DA-ABF9-41C2A254508D}" type="presOf" srcId="{1D97259A-E8E2-4F3F-95F5-4C667CB43EE0}" destId="{295D9424-D696-4D39-88C4-9F2A2ED65C0F}" srcOrd="0" destOrd="0" presId="urn:microsoft.com/office/officeart/2005/8/layout/cycle2"/>
    <dgm:cxn modelId="{1CDA52F5-05B0-49E0-8DDC-68B8DF7DD291}" type="presOf" srcId="{E277821A-FCEA-4C58-BBF8-C7736FFECC58}" destId="{BEFEF4AA-3A28-4460-9A86-EB2D2A629430}" srcOrd="0" destOrd="0" presId="urn:microsoft.com/office/officeart/2005/8/layout/cycle2"/>
    <dgm:cxn modelId="{29DC0755-36C5-4FF2-87AC-4459161E600C}" type="presOf" srcId="{32EC9E84-1C4B-4E38-90C2-B16A773B91C6}" destId="{EB75FCCA-E4DC-4617-BED6-07ACA2A4146D}" srcOrd="0" destOrd="0" presId="urn:microsoft.com/office/officeart/2005/8/layout/cycle2"/>
    <dgm:cxn modelId="{511D06E7-FA4B-4E66-B8EB-0E23FBBE5E3A}" type="presOf" srcId="{22F03C81-9905-457B-AF34-081D3DB29C40}" destId="{0A17D6F0-1866-41DE-9491-908189BE022B}" srcOrd="1" destOrd="0" presId="urn:microsoft.com/office/officeart/2005/8/layout/cycle2"/>
    <dgm:cxn modelId="{49F1122C-F963-44ED-93D7-2933C82E5757}" type="presOf" srcId="{B0C97484-AFD9-4EAE-BD05-8614DEA9835A}" destId="{DE4C3960-582A-4282-B9F0-D0BAEBC779C0}" srcOrd="0" destOrd="0" presId="urn:microsoft.com/office/officeart/2005/8/layout/cycle2"/>
    <dgm:cxn modelId="{743E907D-CF96-4BF6-AFFC-799C171B41FC}" srcId="{B0C97484-AFD9-4EAE-BD05-8614DEA9835A}" destId="{98ADBDD9-7871-4EBB-8740-03CE23208B97}" srcOrd="3" destOrd="0" parTransId="{7501BEEF-E2D0-4A40-AB4B-29AAF0DA4B44}" sibTransId="{7B4DEAED-D244-4318-B744-F766780E5609}"/>
    <dgm:cxn modelId="{6923238F-17DC-4362-B2F9-B1E633685015}" srcId="{B0C97484-AFD9-4EAE-BD05-8614DEA9835A}" destId="{4BD47092-EFC7-4854-A8B0-BF7E6E3FE77E}" srcOrd="0" destOrd="0" parTransId="{C96A6716-F17B-4592-BCBF-DBCEF7B51224}" sibTransId="{18726691-C185-49A0-947C-D636928C091D}"/>
    <dgm:cxn modelId="{5AEF8DF7-5A0B-4AA1-B6A7-55DE1021FF6E}" type="presOf" srcId="{18726691-C185-49A0-947C-D636928C091D}" destId="{8149D6EC-9B1D-41FD-AB44-3554C38B161A}" srcOrd="1" destOrd="0" presId="urn:microsoft.com/office/officeart/2005/8/layout/cycle2"/>
    <dgm:cxn modelId="{6940747D-4E6E-498A-A920-C53162141164}" type="presOf" srcId="{E69B51FE-0A12-4C23-B239-2C20CB9258D0}" destId="{8A7199F6-0C98-4082-B7D5-709A005EB88C}" srcOrd="0" destOrd="0" presId="urn:microsoft.com/office/officeart/2005/8/layout/cycle2"/>
    <dgm:cxn modelId="{DC74FD30-3F04-49FB-96B7-F70BF6EBDF3E}" type="presOf" srcId="{22F03C81-9905-457B-AF34-081D3DB29C40}" destId="{E11887CC-17F0-4B7A-AD5A-C3E1D69E3D5A}" srcOrd="0" destOrd="0" presId="urn:microsoft.com/office/officeart/2005/8/layout/cycle2"/>
    <dgm:cxn modelId="{25EAF168-1226-4BF7-AF2C-994469386E7C}" srcId="{B0C97484-AFD9-4EAE-BD05-8614DEA9835A}" destId="{083C87D1-2277-4CE5-8CE1-562114099987}" srcOrd="5" destOrd="0" parTransId="{D5BC2DDB-9313-441C-A90C-2A7F36A5A386}" sibTransId="{5C0EBB14-8E47-42A8-85AD-10B0A495DD77}"/>
    <dgm:cxn modelId="{36B2EB2B-2C2C-42E7-82CA-25C1B5D26E9F}" srcId="{B0C97484-AFD9-4EAE-BD05-8614DEA9835A}" destId="{996512D0-7206-49FD-91FE-C52CB02C09B3}" srcOrd="4" destOrd="0" parTransId="{8FF23D0B-006E-42A5-914C-C551DD44F5DC}" sibTransId="{32EC9E84-1C4B-4E38-90C2-B16A773B91C6}"/>
    <dgm:cxn modelId="{0BFBA35B-BC15-4D73-8FF3-39DD72BBF309}" type="presOf" srcId="{083C87D1-2277-4CE5-8CE1-562114099987}" destId="{52A42ECC-5B40-413A-AE9F-2B617BEE5DB3}" srcOrd="0" destOrd="0" presId="urn:microsoft.com/office/officeart/2005/8/layout/cycle2"/>
    <dgm:cxn modelId="{5441C350-B635-45B9-B0F1-BBB1EEF5918B}" type="presOf" srcId="{996512D0-7206-49FD-91FE-C52CB02C09B3}" destId="{30F8A3FF-177B-4174-BCD9-96396A4E9BED}" srcOrd="0" destOrd="0" presId="urn:microsoft.com/office/officeart/2005/8/layout/cycle2"/>
    <dgm:cxn modelId="{868B6A4E-2ABE-429A-9263-98FECB2A794C}" type="presOf" srcId="{5C0EBB14-8E47-42A8-85AD-10B0A495DD77}" destId="{611F683F-5550-4787-9C34-4455D7C43F23}" srcOrd="1" destOrd="0" presId="urn:microsoft.com/office/officeart/2005/8/layout/cycle2"/>
    <dgm:cxn modelId="{545CFCFC-26CF-4115-83A6-0A6E8C744549}" type="presOf" srcId="{5E17D422-730E-4939-A154-D363D2A9A62D}" destId="{8F9DA9DD-892F-4AED-BA8F-0D48B1CBC3CC}" srcOrd="1" destOrd="0" presId="urn:microsoft.com/office/officeart/2005/8/layout/cycle2"/>
    <dgm:cxn modelId="{92DE10ED-F894-40E9-AE77-BCCE40FF300D}" type="presOf" srcId="{E277821A-FCEA-4C58-BBF8-C7736FFECC58}" destId="{5C9A5330-F11B-405D-91E1-75FD9F147224}" srcOrd="1" destOrd="0" presId="urn:microsoft.com/office/officeart/2005/8/layout/cycle2"/>
    <dgm:cxn modelId="{FB64A8BF-C24E-4D4B-A7D6-A6F8D811492B}" type="presOf" srcId="{7B4DEAED-D244-4318-B744-F766780E5609}" destId="{1CE6DFED-DF10-41F3-A7AA-0D6CF8E80803}" srcOrd="0" destOrd="0" presId="urn:microsoft.com/office/officeart/2005/8/layout/cycle2"/>
    <dgm:cxn modelId="{744671BA-09DF-4170-BEDF-FC9761D34119}" srcId="{B0C97484-AFD9-4EAE-BD05-8614DEA9835A}" destId="{1D97259A-E8E2-4F3F-95F5-4C667CB43EE0}" srcOrd="2" destOrd="0" parTransId="{94515B15-B7CB-408E-A108-CE7BC9203A9B}" sibTransId="{E277821A-FCEA-4C58-BBF8-C7736FFECC58}"/>
    <dgm:cxn modelId="{8BBD4759-2E67-445A-A961-1C0420F6A07C}" type="presOf" srcId="{5E17D422-730E-4939-A154-D363D2A9A62D}" destId="{04533C4A-10B9-4707-8912-47AFBED3B761}" srcOrd="0" destOrd="0" presId="urn:microsoft.com/office/officeart/2005/8/layout/cycle2"/>
    <dgm:cxn modelId="{18E2C442-27CD-46ED-95CF-9329F3AC4B23}" type="presOf" srcId="{98ADBDD9-7871-4EBB-8740-03CE23208B97}" destId="{9AB8C9CC-E16C-4362-B121-CE540030B669}" srcOrd="0" destOrd="0" presId="urn:microsoft.com/office/officeart/2005/8/layout/cycle2"/>
    <dgm:cxn modelId="{BF28F95C-6113-4DE1-9DAD-1DC805D4AA11}" type="presOf" srcId="{7B4DEAED-D244-4318-B744-F766780E5609}" destId="{EB61A5C8-6CB1-47E8-AAF1-25E46D489B0A}" srcOrd="1" destOrd="0" presId="urn:microsoft.com/office/officeart/2005/8/layout/cycle2"/>
    <dgm:cxn modelId="{CDCFFF55-4D9E-4B2C-BDAC-07EBF229D1A9}" type="presOf" srcId="{5C0EBB14-8E47-42A8-85AD-10B0A495DD77}" destId="{EE2941E5-BC77-419F-919B-747FCEFD7134}" srcOrd="0" destOrd="0" presId="urn:microsoft.com/office/officeart/2005/8/layout/cycle2"/>
    <dgm:cxn modelId="{6314C613-F505-474D-A363-9C8C298F9D54}" type="presOf" srcId="{4BD47092-EFC7-4854-A8B0-BF7E6E3FE77E}" destId="{BD28F07D-9DB9-4B7E-B042-0D39CB14D2DB}" srcOrd="0" destOrd="0" presId="urn:microsoft.com/office/officeart/2005/8/layout/cycle2"/>
    <dgm:cxn modelId="{EBC60834-0152-4F82-A26D-43CEEF8B11AA}" type="presOf" srcId="{9D0D2CF2-68E8-40C0-8273-BBD3A740382C}" destId="{A6A65DE2-EECD-4ED2-891C-6F2DD569D265}" srcOrd="0" destOrd="0" presId="urn:microsoft.com/office/officeart/2005/8/layout/cycle2"/>
    <dgm:cxn modelId="{F8BC54FB-ABE1-4B0E-B0A0-BCA803913251}" srcId="{B0C97484-AFD9-4EAE-BD05-8614DEA9835A}" destId="{E69B51FE-0A12-4C23-B239-2C20CB9258D0}" srcOrd="6" destOrd="0" parTransId="{886495E4-FA81-4090-936E-C379F078C449}" sibTransId="{22F03C81-9905-457B-AF34-081D3DB29C40}"/>
    <dgm:cxn modelId="{95EC17EE-87A8-4FF2-9D94-73908FE378D4}" type="presOf" srcId="{18726691-C185-49A0-947C-D636928C091D}" destId="{22569558-084B-4865-933A-6AA362F19CF7}" srcOrd="0" destOrd="0" presId="urn:microsoft.com/office/officeart/2005/8/layout/cycle2"/>
    <dgm:cxn modelId="{DE82D3A6-B63C-4093-B1F7-6CA1C265F52C}" srcId="{B0C97484-AFD9-4EAE-BD05-8614DEA9835A}" destId="{9D0D2CF2-68E8-40C0-8273-BBD3A740382C}" srcOrd="1" destOrd="0" parTransId="{C760E23F-E673-4267-8DEA-112A525C9759}" sibTransId="{5E17D422-730E-4939-A154-D363D2A9A62D}"/>
    <dgm:cxn modelId="{886E52B5-1C44-446A-8A13-ACBCF0BB46E8}" type="presParOf" srcId="{DE4C3960-582A-4282-B9F0-D0BAEBC779C0}" destId="{BD28F07D-9DB9-4B7E-B042-0D39CB14D2DB}" srcOrd="0" destOrd="0" presId="urn:microsoft.com/office/officeart/2005/8/layout/cycle2"/>
    <dgm:cxn modelId="{E194F554-1867-43DE-A996-A1CEB556701C}" type="presParOf" srcId="{DE4C3960-582A-4282-B9F0-D0BAEBC779C0}" destId="{22569558-084B-4865-933A-6AA362F19CF7}" srcOrd="1" destOrd="0" presId="urn:microsoft.com/office/officeart/2005/8/layout/cycle2"/>
    <dgm:cxn modelId="{1869AC21-75E4-4065-8DAE-4F84E7084EFB}" type="presParOf" srcId="{22569558-084B-4865-933A-6AA362F19CF7}" destId="{8149D6EC-9B1D-41FD-AB44-3554C38B161A}" srcOrd="0" destOrd="0" presId="urn:microsoft.com/office/officeart/2005/8/layout/cycle2"/>
    <dgm:cxn modelId="{3A4E2004-3E40-4E81-865C-41588D808B89}" type="presParOf" srcId="{DE4C3960-582A-4282-B9F0-D0BAEBC779C0}" destId="{A6A65DE2-EECD-4ED2-891C-6F2DD569D265}" srcOrd="2" destOrd="0" presId="urn:microsoft.com/office/officeart/2005/8/layout/cycle2"/>
    <dgm:cxn modelId="{19D85A26-DB6B-468E-819F-91CC910EC56E}" type="presParOf" srcId="{DE4C3960-582A-4282-B9F0-D0BAEBC779C0}" destId="{04533C4A-10B9-4707-8912-47AFBED3B761}" srcOrd="3" destOrd="0" presId="urn:microsoft.com/office/officeart/2005/8/layout/cycle2"/>
    <dgm:cxn modelId="{40FA7B5C-1F77-4238-8767-A88DFFF5A92A}" type="presParOf" srcId="{04533C4A-10B9-4707-8912-47AFBED3B761}" destId="{8F9DA9DD-892F-4AED-BA8F-0D48B1CBC3CC}" srcOrd="0" destOrd="0" presId="urn:microsoft.com/office/officeart/2005/8/layout/cycle2"/>
    <dgm:cxn modelId="{ECAB6049-72CD-446A-A57E-875A542F418D}" type="presParOf" srcId="{DE4C3960-582A-4282-B9F0-D0BAEBC779C0}" destId="{295D9424-D696-4D39-88C4-9F2A2ED65C0F}" srcOrd="4" destOrd="0" presId="urn:microsoft.com/office/officeart/2005/8/layout/cycle2"/>
    <dgm:cxn modelId="{C79FC39A-1C1F-46B1-AA95-82B7528421DC}" type="presParOf" srcId="{DE4C3960-582A-4282-B9F0-D0BAEBC779C0}" destId="{BEFEF4AA-3A28-4460-9A86-EB2D2A629430}" srcOrd="5" destOrd="0" presId="urn:microsoft.com/office/officeart/2005/8/layout/cycle2"/>
    <dgm:cxn modelId="{21E326AD-A893-46A2-A3FF-7B8D7AAEBB2F}" type="presParOf" srcId="{BEFEF4AA-3A28-4460-9A86-EB2D2A629430}" destId="{5C9A5330-F11B-405D-91E1-75FD9F147224}" srcOrd="0" destOrd="0" presId="urn:microsoft.com/office/officeart/2005/8/layout/cycle2"/>
    <dgm:cxn modelId="{7BD7E10E-2F72-433F-98F8-4EC2548227AF}" type="presParOf" srcId="{DE4C3960-582A-4282-B9F0-D0BAEBC779C0}" destId="{9AB8C9CC-E16C-4362-B121-CE540030B669}" srcOrd="6" destOrd="0" presId="urn:microsoft.com/office/officeart/2005/8/layout/cycle2"/>
    <dgm:cxn modelId="{546EABBF-8DC6-4032-93FD-0F686E059EC1}" type="presParOf" srcId="{DE4C3960-582A-4282-B9F0-D0BAEBC779C0}" destId="{1CE6DFED-DF10-41F3-A7AA-0D6CF8E80803}" srcOrd="7" destOrd="0" presId="urn:microsoft.com/office/officeart/2005/8/layout/cycle2"/>
    <dgm:cxn modelId="{FF3287D4-4BF6-40E5-BDB2-7F0ADCFCAD8F}" type="presParOf" srcId="{1CE6DFED-DF10-41F3-A7AA-0D6CF8E80803}" destId="{EB61A5C8-6CB1-47E8-AAF1-25E46D489B0A}" srcOrd="0" destOrd="0" presId="urn:microsoft.com/office/officeart/2005/8/layout/cycle2"/>
    <dgm:cxn modelId="{6B3CE2AC-64DF-42C6-8673-013FAD6D4C91}" type="presParOf" srcId="{DE4C3960-582A-4282-B9F0-D0BAEBC779C0}" destId="{30F8A3FF-177B-4174-BCD9-96396A4E9BED}" srcOrd="8" destOrd="0" presId="urn:microsoft.com/office/officeart/2005/8/layout/cycle2"/>
    <dgm:cxn modelId="{7FCD2EE3-6DCA-44F1-BB52-BE1271990B44}" type="presParOf" srcId="{DE4C3960-582A-4282-B9F0-D0BAEBC779C0}" destId="{EB75FCCA-E4DC-4617-BED6-07ACA2A4146D}" srcOrd="9" destOrd="0" presId="urn:microsoft.com/office/officeart/2005/8/layout/cycle2"/>
    <dgm:cxn modelId="{00E3AF71-E7BB-4F4C-9C0E-63B51A7BC711}" type="presParOf" srcId="{EB75FCCA-E4DC-4617-BED6-07ACA2A4146D}" destId="{C3A9354E-24BF-4686-9B2C-15A8AECDD98E}" srcOrd="0" destOrd="0" presId="urn:microsoft.com/office/officeart/2005/8/layout/cycle2"/>
    <dgm:cxn modelId="{06E6027F-A092-4370-8FAB-12871F7ED4CE}" type="presParOf" srcId="{DE4C3960-582A-4282-B9F0-D0BAEBC779C0}" destId="{52A42ECC-5B40-413A-AE9F-2B617BEE5DB3}" srcOrd="10" destOrd="0" presId="urn:microsoft.com/office/officeart/2005/8/layout/cycle2"/>
    <dgm:cxn modelId="{63549C15-CB69-4620-BC94-6395FB44C155}" type="presParOf" srcId="{DE4C3960-582A-4282-B9F0-D0BAEBC779C0}" destId="{EE2941E5-BC77-419F-919B-747FCEFD7134}" srcOrd="11" destOrd="0" presId="urn:microsoft.com/office/officeart/2005/8/layout/cycle2"/>
    <dgm:cxn modelId="{2B05CFB8-DE6E-4B2B-B77E-72B722EC9535}" type="presParOf" srcId="{EE2941E5-BC77-419F-919B-747FCEFD7134}" destId="{611F683F-5550-4787-9C34-4455D7C43F23}" srcOrd="0" destOrd="0" presId="urn:microsoft.com/office/officeart/2005/8/layout/cycle2"/>
    <dgm:cxn modelId="{837E43C6-3EA2-41E3-9573-137F5843272A}" type="presParOf" srcId="{DE4C3960-582A-4282-B9F0-D0BAEBC779C0}" destId="{8A7199F6-0C98-4082-B7D5-709A005EB88C}" srcOrd="12" destOrd="0" presId="urn:microsoft.com/office/officeart/2005/8/layout/cycle2"/>
    <dgm:cxn modelId="{409B1941-6B7C-4436-8673-751ECE58A8FC}" type="presParOf" srcId="{DE4C3960-582A-4282-B9F0-D0BAEBC779C0}" destId="{E11887CC-17F0-4B7A-AD5A-C3E1D69E3D5A}" srcOrd="13" destOrd="0" presId="urn:microsoft.com/office/officeart/2005/8/layout/cycle2"/>
    <dgm:cxn modelId="{844A1F11-6DAE-47EE-BA2A-3E65841579CC}" type="presParOf" srcId="{E11887CC-17F0-4B7A-AD5A-C3E1D69E3D5A}" destId="{0A17D6F0-1866-41DE-9491-908189BE022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3BEF1-CA0A-4FA4-8BF0-968A06FBA1F5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8632CC6-C0AC-4F99-8F3F-B40800467772}">
      <dgm:prSet phldrT="[Texto]"/>
      <dgm:spPr/>
      <dgm:t>
        <a:bodyPr/>
        <a:lstStyle/>
        <a:p>
          <a:r>
            <a:rPr lang="es-PE" b="1" dirty="0"/>
            <a:t>Entre estudiantes</a:t>
          </a:r>
          <a:endParaRPr lang="es-PE" dirty="0"/>
        </a:p>
      </dgm:t>
    </dgm:pt>
    <dgm:pt modelId="{66A1D79E-4115-4494-8923-966A50A8C3A8}" type="parTrans" cxnId="{4C3B3E0B-A726-4959-9BFE-08FEAAB2A55A}">
      <dgm:prSet/>
      <dgm:spPr/>
      <dgm:t>
        <a:bodyPr/>
        <a:lstStyle/>
        <a:p>
          <a:endParaRPr lang="es-PE"/>
        </a:p>
      </dgm:t>
    </dgm:pt>
    <dgm:pt modelId="{6605631D-75FD-4F42-871D-D069A796C101}" type="sibTrans" cxnId="{4C3B3E0B-A726-4959-9BFE-08FEAAB2A55A}">
      <dgm:prSet/>
      <dgm:spPr/>
      <dgm:t>
        <a:bodyPr/>
        <a:lstStyle/>
        <a:p>
          <a:endParaRPr lang="es-PE"/>
        </a:p>
      </dgm:t>
    </dgm:pt>
    <dgm:pt modelId="{AA7CA47D-F440-4E4D-B153-5D2D3A4AC78B}">
      <dgm:prSet phldrT="[Texto]"/>
      <dgm:spPr/>
      <dgm:t>
        <a:bodyPr/>
        <a:lstStyle/>
        <a:p>
          <a:r>
            <a:rPr lang="es-PE" dirty="0"/>
            <a:t>N° 01 Violencia psicológica y/o física (sin lesiones) </a:t>
          </a:r>
        </a:p>
      </dgm:t>
    </dgm:pt>
    <dgm:pt modelId="{8ADD3275-1DA7-4357-AD58-BFA0EB168A93}" type="parTrans" cxnId="{E0F2C63C-F8DD-4E21-A149-2D41B703486A}">
      <dgm:prSet/>
      <dgm:spPr/>
      <dgm:t>
        <a:bodyPr/>
        <a:lstStyle/>
        <a:p>
          <a:endParaRPr lang="es-PE"/>
        </a:p>
      </dgm:t>
    </dgm:pt>
    <dgm:pt modelId="{2BACCFA8-0294-427F-8E35-5814555A8B80}" type="sibTrans" cxnId="{E0F2C63C-F8DD-4E21-A149-2D41B703486A}">
      <dgm:prSet/>
      <dgm:spPr/>
      <dgm:t>
        <a:bodyPr/>
        <a:lstStyle/>
        <a:p>
          <a:endParaRPr lang="es-PE"/>
        </a:p>
      </dgm:t>
    </dgm:pt>
    <dgm:pt modelId="{3D427DAB-F60F-4EFF-A77A-A5E37BA5F971}">
      <dgm:prSet phldrT="[Texto]"/>
      <dgm:spPr/>
      <dgm:t>
        <a:bodyPr/>
        <a:lstStyle/>
        <a:p>
          <a:r>
            <a:rPr lang="es-PE" dirty="0"/>
            <a:t>N° 02 Violencia sexual y/o física (con lesiones y/o armas</a:t>
          </a:r>
        </a:p>
      </dgm:t>
    </dgm:pt>
    <dgm:pt modelId="{C806B26B-75B3-4F02-BCBF-221D66BCE8E1}" type="parTrans" cxnId="{2FDFC4B4-AB6F-4314-9B4D-650F3DECBEED}">
      <dgm:prSet/>
      <dgm:spPr/>
      <dgm:t>
        <a:bodyPr/>
        <a:lstStyle/>
        <a:p>
          <a:endParaRPr lang="es-PE"/>
        </a:p>
      </dgm:t>
    </dgm:pt>
    <dgm:pt modelId="{A5DE4D40-D70E-48B0-A29B-FC0B268E30F8}" type="sibTrans" cxnId="{2FDFC4B4-AB6F-4314-9B4D-650F3DECBEED}">
      <dgm:prSet/>
      <dgm:spPr/>
      <dgm:t>
        <a:bodyPr/>
        <a:lstStyle/>
        <a:p>
          <a:endParaRPr lang="es-PE"/>
        </a:p>
      </dgm:t>
    </dgm:pt>
    <dgm:pt modelId="{7C96D4F5-6A08-4563-A14C-151A103C7C46}">
      <dgm:prSet phldrT="[Texto]"/>
      <dgm:spPr/>
      <dgm:t>
        <a:bodyPr/>
        <a:lstStyle/>
        <a:p>
          <a:r>
            <a:rPr lang="es-PE" b="1" dirty="0"/>
            <a:t>Del Personal de la IE a estudiantes</a:t>
          </a:r>
          <a:endParaRPr lang="es-PE" dirty="0"/>
        </a:p>
      </dgm:t>
    </dgm:pt>
    <dgm:pt modelId="{7493A4AB-0D5B-4510-8C33-D05109482B11}" type="parTrans" cxnId="{FC9E19C6-48F5-48F8-B722-EC5E1B1F531E}">
      <dgm:prSet/>
      <dgm:spPr/>
      <dgm:t>
        <a:bodyPr/>
        <a:lstStyle/>
        <a:p>
          <a:endParaRPr lang="es-PE"/>
        </a:p>
      </dgm:t>
    </dgm:pt>
    <dgm:pt modelId="{0D34A7C8-55F0-4079-9C75-94211A027281}" type="sibTrans" cxnId="{FC9E19C6-48F5-48F8-B722-EC5E1B1F531E}">
      <dgm:prSet/>
      <dgm:spPr/>
      <dgm:t>
        <a:bodyPr/>
        <a:lstStyle/>
        <a:p>
          <a:endParaRPr lang="es-PE"/>
        </a:p>
      </dgm:t>
    </dgm:pt>
    <dgm:pt modelId="{9C7EA12D-2999-4400-8530-6B3194547431}">
      <dgm:prSet phldrT="[Texto]"/>
      <dgm:spPr/>
      <dgm:t>
        <a:bodyPr/>
        <a:lstStyle/>
        <a:p>
          <a:r>
            <a:rPr lang="es-PE" dirty="0"/>
            <a:t>N° 03 Violencia psicológica</a:t>
          </a:r>
        </a:p>
      </dgm:t>
    </dgm:pt>
    <dgm:pt modelId="{487881E6-69D0-4660-BC7C-F664EE240EBA}" type="parTrans" cxnId="{FFF2E42A-2453-44DD-9B18-EFE10C4CE62F}">
      <dgm:prSet/>
      <dgm:spPr/>
      <dgm:t>
        <a:bodyPr/>
        <a:lstStyle/>
        <a:p>
          <a:endParaRPr lang="es-PE"/>
        </a:p>
      </dgm:t>
    </dgm:pt>
    <dgm:pt modelId="{4ECABFE8-43A6-4325-AD2C-27D55B8FC743}" type="sibTrans" cxnId="{FFF2E42A-2453-44DD-9B18-EFE10C4CE62F}">
      <dgm:prSet/>
      <dgm:spPr/>
      <dgm:t>
        <a:bodyPr/>
        <a:lstStyle/>
        <a:p>
          <a:endParaRPr lang="es-PE"/>
        </a:p>
      </dgm:t>
    </dgm:pt>
    <dgm:pt modelId="{D2F55AB4-B636-4D9C-8EFF-324BE6620A5A}">
      <dgm:prSet phldrT="[Texto]"/>
      <dgm:spPr/>
      <dgm:t>
        <a:bodyPr/>
        <a:lstStyle/>
        <a:p>
          <a:r>
            <a:rPr lang="es-PE" dirty="0"/>
            <a:t>N° 04 Violencia física</a:t>
          </a:r>
        </a:p>
      </dgm:t>
    </dgm:pt>
    <dgm:pt modelId="{8015B3E4-9E14-440E-9CEF-1195C90B4CDA}" type="parTrans" cxnId="{DA9279F3-5B17-44F8-B156-2996F05E75CD}">
      <dgm:prSet/>
      <dgm:spPr/>
      <dgm:t>
        <a:bodyPr/>
        <a:lstStyle/>
        <a:p>
          <a:endParaRPr lang="es-PE"/>
        </a:p>
      </dgm:t>
    </dgm:pt>
    <dgm:pt modelId="{8AF607FE-C7F6-4B87-AC56-A72438A6CA34}" type="sibTrans" cxnId="{DA9279F3-5B17-44F8-B156-2996F05E75CD}">
      <dgm:prSet/>
      <dgm:spPr/>
      <dgm:t>
        <a:bodyPr/>
        <a:lstStyle/>
        <a:p>
          <a:endParaRPr lang="es-PE"/>
        </a:p>
      </dgm:t>
    </dgm:pt>
    <dgm:pt modelId="{8B350826-F952-4C89-AB98-19588C9C3A1E}">
      <dgm:prSet phldrT="[Texto]"/>
      <dgm:spPr/>
      <dgm:t>
        <a:bodyPr/>
        <a:lstStyle/>
        <a:p>
          <a:r>
            <a:rPr lang="es-PE" b="1" dirty="0"/>
            <a:t>Por un Familiar u otra persona</a:t>
          </a:r>
          <a:endParaRPr lang="es-PE" dirty="0"/>
        </a:p>
      </dgm:t>
    </dgm:pt>
    <dgm:pt modelId="{C5A2EF19-46B0-4426-B9C1-5A90D517808E}" type="parTrans" cxnId="{CE5B28C8-35DA-48F8-B5E2-FD88DAEBA0C7}">
      <dgm:prSet/>
      <dgm:spPr/>
      <dgm:t>
        <a:bodyPr/>
        <a:lstStyle/>
        <a:p>
          <a:endParaRPr lang="es-PE"/>
        </a:p>
      </dgm:t>
    </dgm:pt>
    <dgm:pt modelId="{0B0070B6-513B-411E-B303-F4D9BBECED1A}" type="sibTrans" cxnId="{CE5B28C8-35DA-48F8-B5E2-FD88DAEBA0C7}">
      <dgm:prSet/>
      <dgm:spPr/>
      <dgm:t>
        <a:bodyPr/>
        <a:lstStyle/>
        <a:p>
          <a:endParaRPr lang="es-PE"/>
        </a:p>
      </dgm:t>
    </dgm:pt>
    <dgm:pt modelId="{1DABB28F-511E-40A1-8AF0-4FDF166393BB}">
      <dgm:prSet phldrT="[Texto]"/>
      <dgm:spPr/>
      <dgm:t>
        <a:bodyPr/>
        <a:lstStyle/>
        <a:p>
          <a:r>
            <a:rPr lang="es-PE" dirty="0"/>
            <a:t>N° 06 Violencia psicológica, física y/o sexual</a:t>
          </a:r>
        </a:p>
      </dgm:t>
    </dgm:pt>
    <dgm:pt modelId="{F9DFA9B4-AE1C-4E71-8388-C3460C105384}" type="parTrans" cxnId="{ED1C3684-5C7D-4187-A16C-85CB103B88AA}">
      <dgm:prSet/>
      <dgm:spPr/>
      <dgm:t>
        <a:bodyPr/>
        <a:lstStyle/>
        <a:p>
          <a:endParaRPr lang="es-PE"/>
        </a:p>
      </dgm:t>
    </dgm:pt>
    <dgm:pt modelId="{A35C9595-CDCE-4F3D-991A-C1EEF89AEDE6}" type="sibTrans" cxnId="{ED1C3684-5C7D-4187-A16C-85CB103B88AA}">
      <dgm:prSet/>
      <dgm:spPr/>
      <dgm:t>
        <a:bodyPr/>
        <a:lstStyle/>
        <a:p>
          <a:endParaRPr lang="es-PE"/>
        </a:p>
      </dgm:t>
    </dgm:pt>
    <dgm:pt modelId="{FB0F87EB-FD64-43BD-A168-A753E06F7859}">
      <dgm:prSet phldrT="[Texto]"/>
      <dgm:spPr/>
      <dgm:t>
        <a:bodyPr/>
        <a:lstStyle/>
        <a:p>
          <a:r>
            <a:rPr lang="es-PE" dirty="0"/>
            <a:t>N° 05 Violencia Sexual</a:t>
          </a:r>
        </a:p>
      </dgm:t>
    </dgm:pt>
    <dgm:pt modelId="{60D05309-51A7-4024-A492-FD8726EB663C}" type="parTrans" cxnId="{81958B4E-9984-46CD-8FC1-258A4DCE2A59}">
      <dgm:prSet/>
      <dgm:spPr/>
      <dgm:t>
        <a:bodyPr/>
        <a:lstStyle/>
        <a:p>
          <a:endParaRPr lang="es-PE"/>
        </a:p>
      </dgm:t>
    </dgm:pt>
    <dgm:pt modelId="{6C587FDC-02D0-4B5A-8DDA-B9F7763D84CC}" type="sibTrans" cxnId="{81958B4E-9984-46CD-8FC1-258A4DCE2A59}">
      <dgm:prSet/>
      <dgm:spPr/>
      <dgm:t>
        <a:bodyPr/>
        <a:lstStyle/>
        <a:p>
          <a:endParaRPr lang="es-PE"/>
        </a:p>
      </dgm:t>
    </dgm:pt>
    <dgm:pt modelId="{BB25C9B0-A41E-4278-A464-FBC05C26CF97}" type="pres">
      <dgm:prSet presAssocID="{A7E3BEF1-CA0A-4FA4-8BF0-968A06FBA1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635F779-CFA8-414F-B1FE-7CEE2E29859E}" type="pres">
      <dgm:prSet presAssocID="{18632CC6-C0AC-4F99-8F3F-B40800467772}" presName="composite" presStyleCnt="0"/>
      <dgm:spPr/>
    </dgm:pt>
    <dgm:pt modelId="{0ECC5282-098D-47BD-8CDB-987231B768D2}" type="pres">
      <dgm:prSet presAssocID="{18632CC6-C0AC-4F99-8F3F-B40800467772}" presName="imagSh" presStyleLbl="bgImgPlace1" presStyleIdx="0" presStyleCnt="3"/>
      <dgm:spPr/>
    </dgm:pt>
    <dgm:pt modelId="{57FCF9F3-047A-4968-90BE-2B3BB1ECFCEB}" type="pres">
      <dgm:prSet presAssocID="{18632CC6-C0AC-4F99-8F3F-B40800467772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98AC9B-0CCD-4CB0-808F-8AFADE124654}" type="pres">
      <dgm:prSet presAssocID="{6605631D-75FD-4F42-871D-D069A796C101}" presName="sibTrans" presStyleLbl="sibTrans2D1" presStyleIdx="0" presStyleCnt="2"/>
      <dgm:spPr/>
      <dgm:t>
        <a:bodyPr/>
        <a:lstStyle/>
        <a:p>
          <a:endParaRPr lang="es-PE"/>
        </a:p>
      </dgm:t>
    </dgm:pt>
    <dgm:pt modelId="{57C1FAD8-B471-4367-8C02-4988B81D16E4}" type="pres">
      <dgm:prSet presAssocID="{6605631D-75FD-4F42-871D-D069A796C101}" presName="connTx" presStyleLbl="sibTrans2D1" presStyleIdx="0" presStyleCnt="2"/>
      <dgm:spPr/>
      <dgm:t>
        <a:bodyPr/>
        <a:lstStyle/>
        <a:p>
          <a:endParaRPr lang="es-PE"/>
        </a:p>
      </dgm:t>
    </dgm:pt>
    <dgm:pt modelId="{FE516BFB-CA34-4020-BDE1-6C9B0D95AC23}" type="pres">
      <dgm:prSet presAssocID="{7C96D4F5-6A08-4563-A14C-151A103C7C46}" presName="composite" presStyleCnt="0"/>
      <dgm:spPr/>
    </dgm:pt>
    <dgm:pt modelId="{3BE6C1C1-0005-4C4A-87D2-9C63C36571D7}" type="pres">
      <dgm:prSet presAssocID="{7C96D4F5-6A08-4563-A14C-151A103C7C46}" presName="imagSh" presStyleLbl="bgImgPlace1" presStyleIdx="1" presStyleCnt="3"/>
      <dgm:spPr/>
    </dgm:pt>
    <dgm:pt modelId="{FA5EC65D-3C73-4FE7-8A8A-5B202D19DB42}" type="pres">
      <dgm:prSet presAssocID="{7C96D4F5-6A08-4563-A14C-151A103C7C46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7126FC-7C65-4EB0-9571-43B0FA88691A}" type="pres">
      <dgm:prSet presAssocID="{0D34A7C8-55F0-4079-9C75-94211A027281}" presName="sibTrans" presStyleLbl="sibTrans2D1" presStyleIdx="1" presStyleCnt="2"/>
      <dgm:spPr/>
      <dgm:t>
        <a:bodyPr/>
        <a:lstStyle/>
        <a:p>
          <a:endParaRPr lang="es-PE"/>
        </a:p>
      </dgm:t>
    </dgm:pt>
    <dgm:pt modelId="{5839D8E5-B795-4C06-95AA-3DCDC7FACB2B}" type="pres">
      <dgm:prSet presAssocID="{0D34A7C8-55F0-4079-9C75-94211A027281}" presName="connTx" presStyleLbl="sibTrans2D1" presStyleIdx="1" presStyleCnt="2"/>
      <dgm:spPr/>
      <dgm:t>
        <a:bodyPr/>
        <a:lstStyle/>
        <a:p>
          <a:endParaRPr lang="es-PE"/>
        </a:p>
      </dgm:t>
    </dgm:pt>
    <dgm:pt modelId="{91802468-60BC-4708-A358-249C39C6958C}" type="pres">
      <dgm:prSet presAssocID="{8B350826-F952-4C89-AB98-19588C9C3A1E}" presName="composite" presStyleCnt="0"/>
      <dgm:spPr/>
    </dgm:pt>
    <dgm:pt modelId="{A23D065E-F487-40F5-BCE3-3219F20BB88A}" type="pres">
      <dgm:prSet presAssocID="{8B350826-F952-4C89-AB98-19588C9C3A1E}" presName="imagSh" presStyleLbl="bgImgPlace1" presStyleIdx="2" presStyleCnt="3"/>
      <dgm:spPr/>
    </dgm:pt>
    <dgm:pt modelId="{11CFBD6F-878A-4B78-86BC-1E09449A4B6E}" type="pres">
      <dgm:prSet presAssocID="{8B350826-F952-4C89-AB98-19588C9C3A1E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0F2C63C-F8DD-4E21-A149-2D41B703486A}" srcId="{18632CC6-C0AC-4F99-8F3F-B40800467772}" destId="{AA7CA47D-F440-4E4D-B153-5D2D3A4AC78B}" srcOrd="0" destOrd="0" parTransId="{8ADD3275-1DA7-4357-AD58-BFA0EB168A93}" sibTransId="{2BACCFA8-0294-427F-8E35-5814555A8B80}"/>
    <dgm:cxn modelId="{DA9279F3-5B17-44F8-B156-2996F05E75CD}" srcId="{7C96D4F5-6A08-4563-A14C-151A103C7C46}" destId="{D2F55AB4-B636-4D9C-8EFF-324BE6620A5A}" srcOrd="1" destOrd="0" parTransId="{8015B3E4-9E14-440E-9CEF-1195C90B4CDA}" sibTransId="{8AF607FE-C7F6-4B87-AC56-A72438A6CA34}"/>
    <dgm:cxn modelId="{2FDFC4B4-AB6F-4314-9B4D-650F3DECBEED}" srcId="{18632CC6-C0AC-4F99-8F3F-B40800467772}" destId="{3D427DAB-F60F-4EFF-A77A-A5E37BA5F971}" srcOrd="1" destOrd="0" parTransId="{C806B26B-75B3-4F02-BCBF-221D66BCE8E1}" sibTransId="{A5DE4D40-D70E-48B0-A29B-FC0B268E30F8}"/>
    <dgm:cxn modelId="{ED1C3684-5C7D-4187-A16C-85CB103B88AA}" srcId="{8B350826-F952-4C89-AB98-19588C9C3A1E}" destId="{1DABB28F-511E-40A1-8AF0-4FDF166393BB}" srcOrd="0" destOrd="0" parTransId="{F9DFA9B4-AE1C-4E71-8388-C3460C105384}" sibTransId="{A35C9595-CDCE-4F3D-991A-C1EEF89AEDE6}"/>
    <dgm:cxn modelId="{1DD8AF97-C79F-425C-AFE7-50A496924956}" type="presOf" srcId="{6605631D-75FD-4F42-871D-D069A796C101}" destId="{57C1FAD8-B471-4367-8C02-4988B81D16E4}" srcOrd="1" destOrd="0" presId="urn:microsoft.com/office/officeart/2005/8/layout/hProcess10"/>
    <dgm:cxn modelId="{C7E989A4-2761-430D-AF1A-869D6F3BE026}" type="presOf" srcId="{A7E3BEF1-CA0A-4FA4-8BF0-968A06FBA1F5}" destId="{BB25C9B0-A41E-4278-A464-FBC05C26CF97}" srcOrd="0" destOrd="0" presId="urn:microsoft.com/office/officeart/2005/8/layout/hProcess10"/>
    <dgm:cxn modelId="{BAEA4A3B-488D-40BD-8BF7-2A671CE77698}" type="presOf" srcId="{8B350826-F952-4C89-AB98-19588C9C3A1E}" destId="{11CFBD6F-878A-4B78-86BC-1E09449A4B6E}" srcOrd="0" destOrd="0" presId="urn:microsoft.com/office/officeart/2005/8/layout/hProcess10"/>
    <dgm:cxn modelId="{48F492F2-DB16-49E9-98D3-E6EB6BAC4CC4}" type="presOf" srcId="{0D34A7C8-55F0-4079-9C75-94211A027281}" destId="{CB7126FC-7C65-4EB0-9571-43B0FA88691A}" srcOrd="0" destOrd="0" presId="urn:microsoft.com/office/officeart/2005/8/layout/hProcess10"/>
    <dgm:cxn modelId="{81958B4E-9984-46CD-8FC1-258A4DCE2A59}" srcId="{7C96D4F5-6A08-4563-A14C-151A103C7C46}" destId="{FB0F87EB-FD64-43BD-A168-A753E06F7859}" srcOrd="2" destOrd="0" parTransId="{60D05309-51A7-4024-A492-FD8726EB663C}" sibTransId="{6C587FDC-02D0-4B5A-8DDA-B9F7763D84CC}"/>
    <dgm:cxn modelId="{FC9E19C6-48F5-48F8-B722-EC5E1B1F531E}" srcId="{A7E3BEF1-CA0A-4FA4-8BF0-968A06FBA1F5}" destId="{7C96D4F5-6A08-4563-A14C-151A103C7C46}" srcOrd="1" destOrd="0" parTransId="{7493A4AB-0D5B-4510-8C33-D05109482B11}" sibTransId="{0D34A7C8-55F0-4079-9C75-94211A027281}"/>
    <dgm:cxn modelId="{DAACC7E0-C4F3-46C3-A701-FF8BA7714E70}" type="presOf" srcId="{D2F55AB4-B636-4D9C-8EFF-324BE6620A5A}" destId="{FA5EC65D-3C73-4FE7-8A8A-5B202D19DB42}" srcOrd="0" destOrd="2" presId="urn:microsoft.com/office/officeart/2005/8/layout/hProcess10"/>
    <dgm:cxn modelId="{FFF2E42A-2453-44DD-9B18-EFE10C4CE62F}" srcId="{7C96D4F5-6A08-4563-A14C-151A103C7C46}" destId="{9C7EA12D-2999-4400-8530-6B3194547431}" srcOrd="0" destOrd="0" parTransId="{487881E6-69D0-4660-BC7C-F664EE240EBA}" sibTransId="{4ECABFE8-43A6-4325-AD2C-27D55B8FC743}"/>
    <dgm:cxn modelId="{5F0C6B86-B3B5-4FFE-A90E-FC8EA0BD6B02}" type="presOf" srcId="{1DABB28F-511E-40A1-8AF0-4FDF166393BB}" destId="{11CFBD6F-878A-4B78-86BC-1E09449A4B6E}" srcOrd="0" destOrd="1" presId="urn:microsoft.com/office/officeart/2005/8/layout/hProcess10"/>
    <dgm:cxn modelId="{02C9E400-A954-4328-9DA1-FAAE5A3B2434}" type="presOf" srcId="{3D427DAB-F60F-4EFF-A77A-A5E37BA5F971}" destId="{57FCF9F3-047A-4968-90BE-2B3BB1ECFCEB}" srcOrd="0" destOrd="2" presId="urn:microsoft.com/office/officeart/2005/8/layout/hProcess10"/>
    <dgm:cxn modelId="{4C3B3E0B-A726-4959-9BFE-08FEAAB2A55A}" srcId="{A7E3BEF1-CA0A-4FA4-8BF0-968A06FBA1F5}" destId="{18632CC6-C0AC-4F99-8F3F-B40800467772}" srcOrd="0" destOrd="0" parTransId="{66A1D79E-4115-4494-8923-966A50A8C3A8}" sibTransId="{6605631D-75FD-4F42-871D-D069A796C101}"/>
    <dgm:cxn modelId="{1F37734B-F58C-48FF-9262-16991E1E9D1D}" type="presOf" srcId="{FB0F87EB-FD64-43BD-A168-A753E06F7859}" destId="{FA5EC65D-3C73-4FE7-8A8A-5B202D19DB42}" srcOrd="0" destOrd="3" presId="urn:microsoft.com/office/officeart/2005/8/layout/hProcess10"/>
    <dgm:cxn modelId="{4877DB64-8F81-460C-9714-5E504C83A41F}" type="presOf" srcId="{9C7EA12D-2999-4400-8530-6B3194547431}" destId="{FA5EC65D-3C73-4FE7-8A8A-5B202D19DB42}" srcOrd="0" destOrd="1" presId="urn:microsoft.com/office/officeart/2005/8/layout/hProcess10"/>
    <dgm:cxn modelId="{D119BA30-8DFB-4D69-B857-DBEFCB21BFD9}" type="presOf" srcId="{7C96D4F5-6A08-4563-A14C-151A103C7C46}" destId="{FA5EC65D-3C73-4FE7-8A8A-5B202D19DB42}" srcOrd="0" destOrd="0" presId="urn:microsoft.com/office/officeart/2005/8/layout/hProcess10"/>
    <dgm:cxn modelId="{CE5B28C8-35DA-48F8-B5E2-FD88DAEBA0C7}" srcId="{A7E3BEF1-CA0A-4FA4-8BF0-968A06FBA1F5}" destId="{8B350826-F952-4C89-AB98-19588C9C3A1E}" srcOrd="2" destOrd="0" parTransId="{C5A2EF19-46B0-4426-B9C1-5A90D517808E}" sibTransId="{0B0070B6-513B-411E-B303-F4D9BBECED1A}"/>
    <dgm:cxn modelId="{AEA185C3-1A36-45E7-81CA-3C1E25431767}" type="presOf" srcId="{AA7CA47D-F440-4E4D-B153-5D2D3A4AC78B}" destId="{57FCF9F3-047A-4968-90BE-2B3BB1ECFCEB}" srcOrd="0" destOrd="1" presId="urn:microsoft.com/office/officeart/2005/8/layout/hProcess10"/>
    <dgm:cxn modelId="{D23B0EDF-7835-4A4F-B3F0-656BFBF5AA85}" type="presOf" srcId="{18632CC6-C0AC-4F99-8F3F-B40800467772}" destId="{57FCF9F3-047A-4968-90BE-2B3BB1ECFCEB}" srcOrd="0" destOrd="0" presId="urn:microsoft.com/office/officeart/2005/8/layout/hProcess10"/>
    <dgm:cxn modelId="{A6AADBB5-5BF0-4369-87DB-71887ADB7FF2}" type="presOf" srcId="{6605631D-75FD-4F42-871D-D069A796C101}" destId="{E598AC9B-0CCD-4CB0-808F-8AFADE124654}" srcOrd="0" destOrd="0" presId="urn:microsoft.com/office/officeart/2005/8/layout/hProcess10"/>
    <dgm:cxn modelId="{CCB5229D-CF36-4109-B67E-D822729C5253}" type="presOf" srcId="{0D34A7C8-55F0-4079-9C75-94211A027281}" destId="{5839D8E5-B795-4C06-95AA-3DCDC7FACB2B}" srcOrd="1" destOrd="0" presId="urn:microsoft.com/office/officeart/2005/8/layout/hProcess10"/>
    <dgm:cxn modelId="{E1CA7B06-961A-4BB8-AA34-D6D4D0888AF2}" type="presParOf" srcId="{BB25C9B0-A41E-4278-A464-FBC05C26CF97}" destId="{8635F779-CFA8-414F-B1FE-7CEE2E29859E}" srcOrd="0" destOrd="0" presId="urn:microsoft.com/office/officeart/2005/8/layout/hProcess10"/>
    <dgm:cxn modelId="{A2C076F9-471E-4B01-BC49-A399BED8AE61}" type="presParOf" srcId="{8635F779-CFA8-414F-B1FE-7CEE2E29859E}" destId="{0ECC5282-098D-47BD-8CDB-987231B768D2}" srcOrd="0" destOrd="0" presId="urn:microsoft.com/office/officeart/2005/8/layout/hProcess10"/>
    <dgm:cxn modelId="{8B6760AC-7CED-4B92-9D89-B08A3FC2AC9D}" type="presParOf" srcId="{8635F779-CFA8-414F-B1FE-7CEE2E29859E}" destId="{57FCF9F3-047A-4968-90BE-2B3BB1ECFCEB}" srcOrd="1" destOrd="0" presId="urn:microsoft.com/office/officeart/2005/8/layout/hProcess10"/>
    <dgm:cxn modelId="{FA41965E-F5DD-43DB-B668-B3AB7C527D70}" type="presParOf" srcId="{BB25C9B0-A41E-4278-A464-FBC05C26CF97}" destId="{E598AC9B-0CCD-4CB0-808F-8AFADE124654}" srcOrd="1" destOrd="0" presId="urn:microsoft.com/office/officeart/2005/8/layout/hProcess10"/>
    <dgm:cxn modelId="{5FAD3C3B-9259-4971-A39C-590AFBA01964}" type="presParOf" srcId="{E598AC9B-0CCD-4CB0-808F-8AFADE124654}" destId="{57C1FAD8-B471-4367-8C02-4988B81D16E4}" srcOrd="0" destOrd="0" presId="urn:microsoft.com/office/officeart/2005/8/layout/hProcess10"/>
    <dgm:cxn modelId="{09FD7EF8-AEB7-4273-A201-A9EBCD28FA05}" type="presParOf" srcId="{BB25C9B0-A41E-4278-A464-FBC05C26CF97}" destId="{FE516BFB-CA34-4020-BDE1-6C9B0D95AC23}" srcOrd="2" destOrd="0" presId="urn:microsoft.com/office/officeart/2005/8/layout/hProcess10"/>
    <dgm:cxn modelId="{A85BBC37-0942-428B-98DD-36FF62EDFE1E}" type="presParOf" srcId="{FE516BFB-CA34-4020-BDE1-6C9B0D95AC23}" destId="{3BE6C1C1-0005-4C4A-87D2-9C63C36571D7}" srcOrd="0" destOrd="0" presId="urn:microsoft.com/office/officeart/2005/8/layout/hProcess10"/>
    <dgm:cxn modelId="{24B0A7EC-26BE-4AA3-A1BE-CA8FE1A68C7C}" type="presParOf" srcId="{FE516BFB-CA34-4020-BDE1-6C9B0D95AC23}" destId="{FA5EC65D-3C73-4FE7-8A8A-5B202D19DB42}" srcOrd="1" destOrd="0" presId="urn:microsoft.com/office/officeart/2005/8/layout/hProcess10"/>
    <dgm:cxn modelId="{22EB73EB-B80D-44B4-9D71-7E98A637DCFE}" type="presParOf" srcId="{BB25C9B0-A41E-4278-A464-FBC05C26CF97}" destId="{CB7126FC-7C65-4EB0-9571-43B0FA88691A}" srcOrd="3" destOrd="0" presId="urn:microsoft.com/office/officeart/2005/8/layout/hProcess10"/>
    <dgm:cxn modelId="{A1D5966D-09DE-4516-991C-DE1DFE24D7E4}" type="presParOf" srcId="{CB7126FC-7C65-4EB0-9571-43B0FA88691A}" destId="{5839D8E5-B795-4C06-95AA-3DCDC7FACB2B}" srcOrd="0" destOrd="0" presId="urn:microsoft.com/office/officeart/2005/8/layout/hProcess10"/>
    <dgm:cxn modelId="{3D7E6480-D716-4533-AC08-0CFF1C345722}" type="presParOf" srcId="{BB25C9B0-A41E-4278-A464-FBC05C26CF97}" destId="{91802468-60BC-4708-A358-249C39C6958C}" srcOrd="4" destOrd="0" presId="urn:microsoft.com/office/officeart/2005/8/layout/hProcess10"/>
    <dgm:cxn modelId="{ABBBBE80-3464-4AF3-A76B-258F3494CC49}" type="presParOf" srcId="{91802468-60BC-4708-A358-249C39C6958C}" destId="{A23D065E-F487-40F5-BCE3-3219F20BB88A}" srcOrd="0" destOrd="0" presId="urn:microsoft.com/office/officeart/2005/8/layout/hProcess10"/>
    <dgm:cxn modelId="{D1C13084-F590-48CE-9DEB-D47E66851071}" type="presParOf" srcId="{91802468-60BC-4708-A358-249C39C6958C}" destId="{11CFBD6F-878A-4B78-86BC-1E09449A4B6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4F2D4B-A7CE-468D-B0AB-8091D4D46C71}" type="doc">
      <dgm:prSet loTypeId="urn:microsoft.com/office/officeart/2005/8/layout/hList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A54A75A-A64D-4F4A-8ADB-F57543214907}">
      <dgm:prSet phldrT="[Texto]" custT="1"/>
      <dgm:spPr/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Acción</a:t>
          </a:r>
        </a:p>
      </dgm:t>
    </dgm:pt>
    <dgm:pt modelId="{EE00C582-6AE1-4B32-92B2-BDE6C3EA995F}" type="parTrans" cxnId="{B9CD6207-2AF0-4BA5-82F6-3CAC9993CBB2}">
      <dgm:prSet/>
      <dgm:spPr/>
      <dgm:t>
        <a:bodyPr/>
        <a:lstStyle/>
        <a:p>
          <a:endParaRPr lang="es-PE" sz="1800"/>
        </a:p>
      </dgm:t>
    </dgm:pt>
    <dgm:pt modelId="{03DBD33D-6D6C-4817-8E9E-8F0D97EDB698}" type="sibTrans" cxnId="{B9CD6207-2AF0-4BA5-82F6-3CAC9993CBB2}">
      <dgm:prSet/>
      <dgm:spPr/>
      <dgm:t>
        <a:bodyPr/>
        <a:lstStyle/>
        <a:p>
          <a:endParaRPr lang="es-PE" sz="1800"/>
        </a:p>
      </dgm:t>
    </dgm:pt>
    <dgm:pt modelId="{3AE351EE-4757-46C9-9A09-A37BD570706B}">
      <dgm:prSet phldrT="[Texto]" custT="1"/>
      <dgm:spPr/>
      <dgm:t>
        <a:bodyPr/>
        <a:lstStyle/>
        <a:p>
          <a:r>
            <a:rPr lang="es-PE" sz="1600" dirty="0">
              <a:solidFill>
                <a:schemeClr val="tx1"/>
              </a:solidFill>
              <a:effectLst/>
            </a:rPr>
            <a:t>Son las </a:t>
          </a:r>
          <a:r>
            <a:rPr lang="es-PE" sz="1600" b="1" dirty="0">
              <a:solidFill>
                <a:schemeClr val="tx1"/>
              </a:solidFill>
              <a:effectLst/>
            </a:rPr>
            <a:t>medidas adoptadas </a:t>
          </a:r>
          <a:r>
            <a:rPr lang="es-PE" sz="1600" dirty="0">
              <a:solidFill>
                <a:schemeClr val="tx1"/>
              </a:solidFill>
              <a:effectLst/>
            </a:rPr>
            <a:t>por la escuela para atender los casos de violencia escolar y </a:t>
          </a:r>
          <a:r>
            <a:rPr lang="es-PE" sz="1600" b="1" dirty="0">
              <a:solidFill>
                <a:schemeClr val="tx1"/>
              </a:solidFill>
              <a:effectLst/>
            </a:rPr>
            <a:t>proteger</a:t>
          </a:r>
          <a:r>
            <a:rPr lang="es-PE" sz="1600" dirty="0">
              <a:solidFill>
                <a:schemeClr val="tx1"/>
              </a:solidFill>
              <a:effectLst/>
            </a:rPr>
            <a:t> a los </a:t>
          </a:r>
          <a:r>
            <a:rPr lang="es-PE" sz="1600" b="1" dirty="0">
              <a:solidFill>
                <a:schemeClr val="tx1"/>
              </a:solidFill>
              <a:effectLst/>
            </a:rPr>
            <a:t>estudiantes</a:t>
          </a:r>
          <a:r>
            <a:rPr lang="es-PE" sz="1600" dirty="0">
              <a:solidFill>
                <a:schemeClr val="tx1"/>
              </a:solidFill>
              <a:effectLst/>
            </a:rPr>
            <a:t> involucrados</a:t>
          </a:r>
          <a:r>
            <a:rPr lang="es-PE" sz="1600" dirty="0">
              <a:effectLst/>
            </a:rPr>
            <a:t>.</a:t>
          </a:r>
          <a:endParaRPr lang="es-PE" sz="1600" dirty="0"/>
        </a:p>
      </dgm:t>
    </dgm:pt>
    <dgm:pt modelId="{968598FD-BDD5-4E52-A846-B992255EB44E}" type="parTrans" cxnId="{8440358B-3ADB-4FB7-A63F-0C53573D51EB}">
      <dgm:prSet/>
      <dgm:spPr/>
      <dgm:t>
        <a:bodyPr/>
        <a:lstStyle/>
        <a:p>
          <a:endParaRPr lang="es-PE" sz="1800"/>
        </a:p>
      </dgm:t>
    </dgm:pt>
    <dgm:pt modelId="{08D67CAC-5AE5-4B3D-91C3-411BFEC59890}" type="sibTrans" cxnId="{8440358B-3ADB-4FB7-A63F-0C53573D51EB}">
      <dgm:prSet/>
      <dgm:spPr/>
      <dgm:t>
        <a:bodyPr/>
        <a:lstStyle/>
        <a:p>
          <a:endParaRPr lang="es-PE" sz="1800"/>
        </a:p>
      </dgm:t>
    </dgm:pt>
    <dgm:pt modelId="{27E927F0-5D6B-48BC-A081-0FB48C3E22D4}">
      <dgm:prSet phldrT="[Texto]" custT="1"/>
      <dgm:spPr/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Derivación</a:t>
          </a:r>
        </a:p>
      </dgm:t>
    </dgm:pt>
    <dgm:pt modelId="{D656B71B-5E64-4C3E-9DEF-9DF8476FC884}" type="parTrans" cxnId="{8CEDB4DA-47C2-44F6-AA6A-DD0DFF2E6348}">
      <dgm:prSet/>
      <dgm:spPr/>
      <dgm:t>
        <a:bodyPr/>
        <a:lstStyle/>
        <a:p>
          <a:endParaRPr lang="es-PE" sz="1800"/>
        </a:p>
      </dgm:t>
    </dgm:pt>
    <dgm:pt modelId="{A6498F7D-3DAB-4D6B-811F-1B57A0010161}" type="sibTrans" cxnId="{8CEDB4DA-47C2-44F6-AA6A-DD0DFF2E6348}">
      <dgm:prSet/>
      <dgm:spPr/>
      <dgm:t>
        <a:bodyPr/>
        <a:lstStyle/>
        <a:p>
          <a:endParaRPr lang="es-PE" sz="1800"/>
        </a:p>
      </dgm:t>
    </dgm:pt>
    <dgm:pt modelId="{4F0C39EF-82A4-41A4-83EA-3B1F4B40E00B}">
      <dgm:prSet phldrT="[Texto]" custT="1"/>
      <dgm:spPr/>
      <dgm:t>
        <a:bodyPr/>
        <a:lstStyle/>
        <a:p>
          <a:r>
            <a:rPr lang="es-PE" sz="1600" dirty="0">
              <a:solidFill>
                <a:schemeClr val="tx1"/>
              </a:solidFill>
              <a:effectLst/>
            </a:rPr>
            <a:t>Es el </a:t>
          </a:r>
          <a:r>
            <a:rPr lang="es-PE" sz="1600" b="1" dirty="0">
              <a:solidFill>
                <a:schemeClr val="tx1"/>
              </a:solidFill>
              <a:effectLst/>
            </a:rPr>
            <a:t>traslado</a:t>
          </a:r>
          <a:r>
            <a:rPr lang="es-PE" sz="1600" dirty="0">
              <a:solidFill>
                <a:schemeClr val="tx1"/>
              </a:solidFill>
              <a:effectLst/>
            </a:rPr>
            <a:t> de la </a:t>
          </a:r>
          <a:r>
            <a:rPr lang="es-PE" sz="1600" b="1" dirty="0">
              <a:solidFill>
                <a:schemeClr val="tx1"/>
              </a:solidFill>
              <a:effectLst/>
            </a:rPr>
            <a:t>víctima</a:t>
          </a:r>
          <a:r>
            <a:rPr lang="es-PE" sz="1600" dirty="0">
              <a:solidFill>
                <a:schemeClr val="tx1"/>
              </a:solidFill>
              <a:effectLst/>
            </a:rPr>
            <a:t> y/o el agresor a </a:t>
          </a:r>
          <a:r>
            <a:rPr lang="es-PE" sz="1600" b="1" dirty="0">
              <a:solidFill>
                <a:schemeClr val="tx1"/>
              </a:solidFill>
              <a:effectLst/>
            </a:rPr>
            <a:t>servicios externos especializados </a:t>
          </a:r>
          <a:r>
            <a:rPr lang="es-PE" sz="1600" dirty="0">
              <a:solidFill>
                <a:schemeClr val="tx1"/>
              </a:solidFill>
              <a:effectLst/>
            </a:rPr>
            <a:t>de atención de la violencia, si fuera necesario.</a:t>
          </a:r>
          <a:endParaRPr lang="es-PE" sz="1600" dirty="0">
            <a:solidFill>
              <a:schemeClr val="tx1"/>
            </a:solidFill>
          </a:endParaRPr>
        </a:p>
      </dgm:t>
    </dgm:pt>
    <dgm:pt modelId="{6B3AA330-8889-4AAE-971B-67AF65D2A30E}" type="parTrans" cxnId="{0C77ED7D-874C-4F5D-9C66-A62E495D963E}">
      <dgm:prSet/>
      <dgm:spPr/>
      <dgm:t>
        <a:bodyPr/>
        <a:lstStyle/>
        <a:p>
          <a:endParaRPr lang="es-PE" sz="1800"/>
        </a:p>
      </dgm:t>
    </dgm:pt>
    <dgm:pt modelId="{8F874041-6172-4E83-A6BE-7421BEA95072}" type="sibTrans" cxnId="{0C77ED7D-874C-4F5D-9C66-A62E495D963E}">
      <dgm:prSet/>
      <dgm:spPr/>
      <dgm:t>
        <a:bodyPr/>
        <a:lstStyle/>
        <a:p>
          <a:endParaRPr lang="es-PE" sz="1800"/>
        </a:p>
      </dgm:t>
    </dgm:pt>
    <dgm:pt modelId="{F0F4F80A-449F-4F98-8CD4-60E86BE47C20}">
      <dgm:prSet phldrT="[Texto]" custT="1"/>
      <dgm:spPr/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Seguimiento</a:t>
          </a:r>
        </a:p>
      </dgm:t>
    </dgm:pt>
    <dgm:pt modelId="{0D534196-0A33-42C0-B6CD-32BB2833DA0D}" type="parTrans" cxnId="{ABED8E75-04F8-44C9-8944-C02F2CF9BDF0}">
      <dgm:prSet/>
      <dgm:spPr/>
      <dgm:t>
        <a:bodyPr/>
        <a:lstStyle/>
        <a:p>
          <a:endParaRPr lang="es-PE" sz="1800"/>
        </a:p>
      </dgm:t>
    </dgm:pt>
    <dgm:pt modelId="{CECA2002-1248-4AD3-8CDA-5381B2685BF8}" type="sibTrans" cxnId="{ABED8E75-04F8-44C9-8944-C02F2CF9BDF0}">
      <dgm:prSet/>
      <dgm:spPr/>
      <dgm:t>
        <a:bodyPr/>
        <a:lstStyle/>
        <a:p>
          <a:endParaRPr lang="es-PE" sz="1800"/>
        </a:p>
      </dgm:t>
    </dgm:pt>
    <dgm:pt modelId="{C6AA2B25-D4B4-4E2F-B800-E34B34C41B1A}">
      <dgm:prSet phldrT="[Texto]" custT="1"/>
      <dgm:spPr/>
      <dgm:t>
        <a:bodyPr/>
        <a:lstStyle/>
        <a:p>
          <a:r>
            <a:rPr lang="es-PE" sz="1600" dirty="0">
              <a:solidFill>
                <a:schemeClr val="tx1"/>
              </a:solidFill>
              <a:effectLst/>
            </a:rPr>
            <a:t>Es el </a:t>
          </a:r>
          <a:r>
            <a:rPr lang="es-PE" sz="1600" b="1" dirty="0">
              <a:solidFill>
                <a:schemeClr val="tx1"/>
              </a:solidFill>
              <a:effectLst/>
            </a:rPr>
            <a:t>acompañamiento</a:t>
          </a:r>
          <a:r>
            <a:rPr lang="es-PE" sz="1600" dirty="0">
              <a:solidFill>
                <a:schemeClr val="tx1"/>
              </a:solidFill>
              <a:effectLst/>
            </a:rPr>
            <a:t> y la </a:t>
          </a:r>
          <a:r>
            <a:rPr lang="es-PE" sz="1600" b="1" dirty="0">
              <a:solidFill>
                <a:schemeClr val="tx1"/>
              </a:solidFill>
              <a:effectLst/>
            </a:rPr>
            <a:t>supervisión</a:t>
          </a:r>
          <a:r>
            <a:rPr lang="es-PE" sz="1600" dirty="0">
              <a:solidFill>
                <a:schemeClr val="tx1"/>
              </a:solidFill>
              <a:effectLst/>
            </a:rPr>
            <a:t> del </a:t>
          </a:r>
          <a:r>
            <a:rPr lang="es-PE" sz="1600" b="1" dirty="0">
              <a:solidFill>
                <a:schemeClr val="tx1"/>
              </a:solidFill>
              <a:effectLst/>
            </a:rPr>
            <a:t>bienestar</a:t>
          </a:r>
          <a:r>
            <a:rPr lang="es-PE" sz="1600" dirty="0">
              <a:solidFill>
                <a:schemeClr val="tx1"/>
              </a:solidFill>
              <a:effectLst/>
            </a:rPr>
            <a:t> de los estudiantes, así como la restauración de la convivencia afectada y la verificación del cese de todo tipo de agresión.</a:t>
          </a:r>
          <a:endParaRPr lang="es-PE" sz="1600" dirty="0">
            <a:solidFill>
              <a:schemeClr val="tx1"/>
            </a:solidFill>
          </a:endParaRPr>
        </a:p>
      </dgm:t>
    </dgm:pt>
    <dgm:pt modelId="{50D90544-9AC1-4178-8D22-74A8DFA261EE}" type="parTrans" cxnId="{0DDFCAF2-DD73-428C-9572-29BE34B0E76E}">
      <dgm:prSet/>
      <dgm:spPr/>
      <dgm:t>
        <a:bodyPr/>
        <a:lstStyle/>
        <a:p>
          <a:endParaRPr lang="es-PE" sz="1800"/>
        </a:p>
      </dgm:t>
    </dgm:pt>
    <dgm:pt modelId="{40CDB55E-BBC7-4AD0-880B-804735937AE7}" type="sibTrans" cxnId="{0DDFCAF2-DD73-428C-9572-29BE34B0E76E}">
      <dgm:prSet/>
      <dgm:spPr/>
      <dgm:t>
        <a:bodyPr/>
        <a:lstStyle/>
        <a:p>
          <a:endParaRPr lang="es-PE" sz="1800"/>
        </a:p>
      </dgm:t>
    </dgm:pt>
    <dgm:pt modelId="{458273E4-8382-4984-AD40-22582C0B48BD}">
      <dgm:prSet phldrT="[Texto]" custT="1"/>
      <dgm:spPr/>
      <dgm:t>
        <a:bodyPr/>
        <a:lstStyle/>
        <a:p>
          <a:r>
            <a:rPr lang="es-PE" sz="1800" b="1" dirty="0">
              <a:solidFill>
                <a:schemeClr val="tx1"/>
              </a:solidFill>
            </a:rPr>
            <a:t>Cierre</a:t>
          </a:r>
        </a:p>
      </dgm:t>
    </dgm:pt>
    <dgm:pt modelId="{22A6DA70-E9B4-4B64-8402-5C698725AA30}" type="parTrans" cxnId="{83BAAF92-9E07-4469-B7C0-3CF3E56EC7B4}">
      <dgm:prSet/>
      <dgm:spPr/>
      <dgm:t>
        <a:bodyPr/>
        <a:lstStyle/>
        <a:p>
          <a:endParaRPr lang="es-PE" sz="1800"/>
        </a:p>
      </dgm:t>
    </dgm:pt>
    <dgm:pt modelId="{D5B57D5A-9EDA-4082-A48A-373AABE15F09}" type="sibTrans" cxnId="{83BAAF92-9E07-4469-B7C0-3CF3E56EC7B4}">
      <dgm:prSet/>
      <dgm:spPr/>
      <dgm:t>
        <a:bodyPr/>
        <a:lstStyle/>
        <a:p>
          <a:endParaRPr lang="es-PE" sz="1800"/>
        </a:p>
      </dgm:t>
    </dgm:pt>
    <dgm:pt modelId="{F4DAED9B-A224-4D2B-87FD-6955292614A6}">
      <dgm:prSet phldrT="[Texto]" custT="1"/>
      <dgm:spPr/>
      <dgm:t>
        <a:bodyPr/>
        <a:lstStyle/>
        <a:p>
          <a:r>
            <a:rPr lang="es-PE" sz="1600" dirty="0">
              <a:solidFill>
                <a:schemeClr val="tx1"/>
              </a:solidFill>
              <a:effectLst/>
            </a:rPr>
            <a:t>Es la </a:t>
          </a:r>
          <a:r>
            <a:rPr lang="es-PE" sz="1600" b="1" dirty="0">
              <a:solidFill>
                <a:schemeClr val="tx1"/>
              </a:solidFill>
              <a:effectLst/>
            </a:rPr>
            <a:t>finalización</a:t>
          </a:r>
          <a:r>
            <a:rPr lang="es-PE" sz="1600" dirty="0">
              <a:solidFill>
                <a:schemeClr val="tx1"/>
              </a:solidFill>
              <a:effectLst/>
            </a:rPr>
            <a:t> de la atención del caso cuando se hayan cumplido todos los pasos previos. Debe garantizarse la </a:t>
          </a:r>
          <a:r>
            <a:rPr lang="es-PE" sz="1600" b="1" dirty="0">
              <a:solidFill>
                <a:schemeClr val="tx1"/>
              </a:solidFill>
              <a:effectLst/>
            </a:rPr>
            <a:t>continuidad educativa </a:t>
          </a:r>
          <a:r>
            <a:rPr lang="es-PE" sz="1600" dirty="0">
              <a:solidFill>
                <a:schemeClr val="tx1"/>
              </a:solidFill>
              <a:effectLst/>
            </a:rPr>
            <a:t>del estudiante involucrado en el hecho de violencia, así como su </a:t>
          </a:r>
          <a:r>
            <a:rPr lang="es-PE" sz="1600" b="1" dirty="0">
              <a:solidFill>
                <a:schemeClr val="tx1"/>
              </a:solidFill>
              <a:effectLst/>
            </a:rPr>
            <a:t>protección y acogida</a:t>
          </a:r>
          <a:r>
            <a:rPr lang="es-PE" sz="1600" dirty="0">
              <a:solidFill>
                <a:schemeClr val="tx1"/>
              </a:solidFill>
              <a:effectLst/>
            </a:rPr>
            <a:t>.</a:t>
          </a:r>
          <a:endParaRPr lang="es-PE" sz="1600" dirty="0">
            <a:solidFill>
              <a:schemeClr val="tx1"/>
            </a:solidFill>
          </a:endParaRPr>
        </a:p>
      </dgm:t>
    </dgm:pt>
    <dgm:pt modelId="{DDB12202-4165-4108-9B8F-CBD705637E40}" type="parTrans" cxnId="{FB70BAA9-3C2A-4345-B753-26C7708AF2F7}">
      <dgm:prSet/>
      <dgm:spPr/>
      <dgm:t>
        <a:bodyPr/>
        <a:lstStyle/>
        <a:p>
          <a:endParaRPr lang="es-PE" sz="1800"/>
        </a:p>
      </dgm:t>
    </dgm:pt>
    <dgm:pt modelId="{FEB34E20-BDE6-40D2-9D4C-4F0E4ABB35DE}" type="sibTrans" cxnId="{FB70BAA9-3C2A-4345-B753-26C7708AF2F7}">
      <dgm:prSet/>
      <dgm:spPr/>
      <dgm:t>
        <a:bodyPr/>
        <a:lstStyle/>
        <a:p>
          <a:endParaRPr lang="es-PE" sz="1800"/>
        </a:p>
      </dgm:t>
    </dgm:pt>
    <dgm:pt modelId="{B016CF0C-A4BC-4505-8995-BF4801CEC5FD}" type="pres">
      <dgm:prSet presAssocID="{864F2D4B-A7CE-468D-B0AB-8091D4D46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BB7275A-44CD-4E96-9D1F-DEC1D6720B21}" type="pres">
      <dgm:prSet presAssocID="{864F2D4B-A7CE-468D-B0AB-8091D4D46C71}" presName="fgShape" presStyleLbl="fgShp" presStyleIdx="0" presStyleCnt="1" custLinFactY="38966" custLinFactNeighborX="-1150" custLinFactNeighborY="100000"/>
      <dgm:spPr/>
    </dgm:pt>
    <dgm:pt modelId="{82C2E98F-42D2-4C0C-B73D-13BF9218EBFE}" type="pres">
      <dgm:prSet presAssocID="{864F2D4B-A7CE-468D-B0AB-8091D4D46C71}" presName="linComp" presStyleCnt="0"/>
      <dgm:spPr/>
    </dgm:pt>
    <dgm:pt modelId="{703ECF47-9828-416D-9486-36988361F35D}" type="pres">
      <dgm:prSet presAssocID="{6A54A75A-A64D-4F4A-8ADB-F57543214907}" presName="compNode" presStyleCnt="0"/>
      <dgm:spPr/>
    </dgm:pt>
    <dgm:pt modelId="{B0712179-9DA5-4147-A132-9034A31E1EBD}" type="pres">
      <dgm:prSet presAssocID="{6A54A75A-A64D-4F4A-8ADB-F57543214907}" presName="bkgdShape" presStyleLbl="node1" presStyleIdx="0" presStyleCnt="4"/>
      <dgm:spPr/>
      <dgm:t>
        <a:bodyPr/>
        <a:lstStyle/>
        <a:p>
          <a:endParaRPr lang="es-PE"/>
        </a:p>
      </dgm:t>
    </dgm:pt>
    <dgm:pt modelId="{C13E8239-65F6-4295-9062-6CE76CA42DD7}" type="pres">
      <dgm:prSet presAssocID="{6A54A75A-A64D-4F4A-8ADB-F5754321490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FD7EB1-F5F1-4478-BD3A-11BD6808C5B1}" type="pres">
      <dgm:prSet presAssocID="{6A54A75A-A64D-4F4A-8ADB-F57543214907}" presName="invisiNode" presStyleLbl="node1" presStyleIdx="0" presStyleCnt="4"/>
      <dgm:spPr/>
    </dgm:pt>
    <dgm:pt modelId="{316F69E4-385D-463F-B440-9C958141B616}" type="pres">
      <dgm:prSet presAssocID="{6A54A75A-A64D-4F4A-8ADB-F57543214907}" presName="imagNode" presStyleLbl="fgImgPlace1" presStyleIdx="0" presStyleCnt="4"/>
      <dgm:spPr/>
    </dgm:pt>
    <dgm:pt modelId="{90DB4BD4-FE19-4D8D-8E02-363B887F6FEE}" type="pres">
      <dgm:prSet presAssocID="{03DBD33D-6D6C-4817-8E9E-8F0D97EDB698}" presName="sibTrans" presStyleLbl="sibTrans2D1" presStyleIdx="0" presStyleCnt="0"/>
      <dgm:spPr/>
      <dgm:t>
        <a:bodyPr/>
        <a:lstStyle/>
        <a:p>
          <a:endParaRPr lang="es-PE"/>
        </a:p>
      </dgm:t>
    </dgm:pt>
    <dgm:pt modelId="{7BD0860E-D79A-474D-A10F-ED021808F4FA}" type="pres">
      <dgm:prSet presAssocID="{27E927F0-5D6B-48BC-A081-0FB48C3E22D4}" presName="compNode" presStyleCnt="0"/>
      <dgm:spPr/>
    </dgm:pt>
    <dgm:pt modelId="{41947645-FB14-4EDD-8E30-26F3449C8B36}" type="pres">
      <dgm:prSet presAssocID="{27E927F0-5D6B-48BC-A081-0FB48C3E22D4}" presName="bkgdShape" presStyleLbl="node1" presStyleIdx="1" presStyleCnt="4"/>
      <dgm:spPr/>
      <dgm:t>
        <a:bodyPr/>
        <a:lstStyle/>
        <a:p>
          <a:endParaRPr lang="es-PE"/>
        </a:p>
      </dgm:t>
    </dgm:pt>
    <dgm:pt modelId="{8C46258F-4407-4CAF-9B78-72A0532A5250}" type="pres">
      <dgm:prSet presAssocID="{27E927F0-5D6B-48BC-A081-0FB48C3E22D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ABD3CA-984A-42AC-977B-182535770426}" type="pres">
      <dgm:prSet presAssocID="{27E927F0-5D6B-48BC-A081-0FB48C3E22D4}" presName="invisiNode" presStyleLbl="node1" presStyleIdx="1" presStyleCnt="4"/>
      <dgm:spPr/>
    </dgm:pt>
    <dgm:pt modelId="{2A300558-17FF-4B1D-81C0-3021892616B7}" type="pres">
      <dgm:prSet presAssocID="{27E927F0-5D6B-48BC-A081-0FB48C3E22D4}" presName="imagNode" presStyleLbl="fgImgPlace1" presStyleIdx="1" presStyleCnt="4"/>
      <dgm:spPr/>
    </dgm:pt>
    <dgm:pt modelId="{EA8DF4D8-B408-4849-AE49-39BD73BCD53A}" type="pres">
      <dgm:prSet presAssocID="{A6498F7D-3DAB-4D6B-811F-1B57A0010161}" presName="sibTrans" presStyleLbl="sibTrans2D1" presStyleIdx="0" presStyleCnt="0"/>
      <dgm:spPr/>
      <dgm:t>
        <a:bodyPr/>
        <a:lstStyle/>
        <a:p>
          <a:endParaRPr lang="es-PE"/>
        </a:p>
      </dgm:t>
    </dgm:pt>
    <dgm:pt modelId="{8DEAD137-A181-491E-ABA7-7E8303680BF4}" type="pres">
      <dgm:prSet presAssocID="{F0F4F80A-449F-4F98-8CD4-60E86BE47C20}" presName="compNode" presStyleCnt="0"/>
      <dgm:spPr/>
    </dgm:pt>
    <dgm:pt modelId="{5A641973-2D1F-49EC-915F-713AD412F274}" type="pres">
      <dgm:prSet presAssocID="{F0F4F80A-449F-4F98-8CD4-60E86BE47C20}" presName="bkgdShape" presStyleLbl="node1" presStyleIdx="2" presStyleCnt="4"/>
      <dgm:spPr/>
      <dgm:t>
        <a:bodyPr/>
        <a:lstStyle/>
        <a:p>
          <a:endParaRPr lang="es-PE"/>
        </a:p>
      </dgm:t>
    </dgm:pt>
    <dgm:pt modelId="{FC06EC6B-5FA0-463B-850E-2E58DA139CB5}" type="pres">
      <dgm:prSet presAssocID="{F0F4F80A-449F-4F98-8CD4-60E86BE47C2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783538-C671-4171-869B-1A35CF51B4AE}" type="pres">
      <dgm:prSet presAssocID="{F0F4F80A-449F-4F98-8CD4-60E86BE47C20}" presName="invisiNode" presStyleLbl="node1" presStyleIdx="2" presStyleCnt="4"/>
      <dgm:spPr/>
    </dgm:pt>
    <dgm:pt modelId="{F316BFEB-4217-4BB3-B226-31253A460BC7}" type="pres">
      <dgm:prSet presAssocID="{F0F4F80A-449F-4F98-8CD4-60E86BE47C20}" presName="imagNode" presStyleLbl="fgImgPlace1" presStyleIdx="2" presStyleCnt="4"/>
      <dgm:spPr/>
    </dgm:pt>
    <dgm:pt modelId="{E8F14566-A6EA-4602-841F-A2DD8C632452}" type="pres">
      <dgm:prSet presAssocID="{CECA2002-1248-4AD3-8CDA-5381B2685BF8}" presName="sibTrans" presStyleLbl="sibTrans2D1" presStyleIdx="0" presStyleCnt="0"/>
      <dgm:spPr/>
      <dgm:t>
        <a:bodyPr/>
        <a:lstStyle/>
        <a:p>
          <a:endParaRPr lang="es-PE"/>
        </a:p>
      </dgm:t>
    </dgm:pt>
    <dgm:pt modelId="{9470CA64-1871-42E2-8C39-9D906C54C287}" type="pres">
      <dgm:prSet presAssocID="{458273E4-8382-4984-AD40-22582C0B48BD}" presName="compNode" presStyleCnt="0"/>
      <dgm:spPr/>
    </dgm:pt>
    <dgm:pt modelId="{EF5AD7C3-4D90-46F1-97EA-0F5677B6B2B3}" type="pres">
      <dgm:prSet presAssocID="{458273E4-8382-4984-AD40-22582C0B48BD}" presName="bkgdShape" presStyleLbl="node1" presStyleIdx="3" presStyleCnt="4"/>
      <dgm:spPr/>
      <dgm:t>
        <a:bodyPr/>
        <a:lstStyle/>
        <a:p>
          <a:endParaRPr lang="es-PE"/>
        </a:p>
      </dgm:t>
    </dgm:pt>
    <dgm:pt modelId="{D6DB693D-CB4A-4327-8E58-DE7F3144F6B5}" type="pres">
      <dgm:prSet presAssocID="{458273E4-8382-4984-AD40-22582C0B48B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2E1559-850C-444F-BFCC-B367593772C5}" type="pres">
      <dgm:prSet presAssocID="{458273E4-8382-4984-AD40-22582C0B48BD}" presName="invisiNode" presStyleLbl="node1" presStyleIdx="3" presStyleCnt="4"/>
      <dgm:spPr/>
    </dgm:pt>
    <dgm:pt modelId="{201DD28B-BBB3-4DE4-AF39-C540E68F1BA7}" type="pres">
      <dgm:prSet presAssocID="{458273E4-8382-4984-AD40-22582C0B48BD}" presName="imagNode" presStyleLbl="fgImgPlace1" presStyleIdx="3" presStyleCnt="4"/>
      <dgm:spPr/>
    </dgm:pt>
  </dgm:ptLst>
  <dgm:cxnLst>
    <dgm:cxn modelId="{0C4AB876-4F77-45B8-B7BF-17B0F5C85961}" type="presOf" srcId="{F0F4F80A-449F-4F98-8CD4-60E86BE47C20}" destId="{FC06EC6B-5FA0-463B-850E-2E58DA139CB5}" srcOrd="1" destOrd="0" presId="urn:microsoft.com/office/officeart/2005/8/layout/hList7"/>
    <dgm:cxn modelId="{CF123DEA-EF5B-4EF8-8A5E-2FE94EA40C4E}" type="presOf" srcId="{C6AA2B25-D4B4-4E2F-B800-E34B34C41B1A}" destId="{FC06EC6B-5FA0-463B-850E-2E58DA139CB5}" srcOrd="1" destOrd="1" presId="urn:microsoft.com/office/officeart/2005/8/layout/hList7"/>
    <dgm:cxn modelId="{9638C34F-4C94-4E13-A647-3B66DFF65170}" type="presOf" srcId="{4F0C39EF-82A4-41A4-83EA-3B1F4B40E00B}" destId="{41947645-FB14-4EDD-8E30-26F3449C8B36}" srcOrd="0" destOrd="1" presId="urn:microsoft.com/office/officeart/2005/8/layout/hList7"/>
    <dgm:cxn modelId="{0C77ED7D-874C-4F5D-9C66-A62E495D963E}" srcId="{27E927F0-5D6B-48BC-A081-0FB48C3E22D4}" destId="{4F0C39EF-82A4-41A4-83EA-3B1F4B40E00B}" srcOrd="0" destOrd="0" parTransId="{6B3AA330-8889-4AAE-971B-67AF65D2A30E}" sibTransId="{8F874041-6172-4E83-A6BE-7421BEA95072}"/>
    <dgm:cxn modelId="{9134EBE1-85CF-4D3C-A624-85191449CE13}" type="presOf" srcId="{A6498F7D-3DAB-4D6B-811F-1B57A0010161}" destId="{EA8DF4D8-B408-4849-AE49-39BD73BCD53A}" srcOrd="0" destOrd="0" presId="urn:microsoft.com/office/officeart/2005/8/layout/hList7"/>
    <dgm:cxn modelId="{B9CD6207-2AF0-4BA5-82F6-3CAC9993CBB2}" srcId="{864F2D4B-A7CE-468D-B0AB-8091D4D46C71}" destId="{6A54A75A-A64D-4F4A-8ADB-F57543214907}" srcOrd="0" destOrd="0" parTransId="{EE00C582-6AE1-4B32-92B2-BDE6C3EA995F}" sibTransId="{03DBD33D-6D6C-4817-8E9E-8F0D97EDB698}"/>
    <dgm:cxn modelId="{982EF038-D758-4895-86F1-32CE927B5741}" type="presOf" srcId="{F4DAED9B-A224-4D2B-87FD-6955292614A6}" destId="{EF5AD7C3-4D90-46F1-97EA-0F5677B6B2B3}" srcOrd="0" destOrd="1" presId="urn:microsoft.com/office/officeart/2005/8/layout/hList7"/>
    <dgm:cxn modelId="{E8CAFC2A-E55D-4D44-B7F3-871BFEB38984}" type="presOf" srcId="{6A54A75A-A64D-4F4A-8ADB-F57543214907}" destId="{C13E8239-65F6-4295-9062-6CE76CA42DD7}" srcOrd="1" destOrd="0" presId="urn:microsoft.com/office/officeart/2005/8/layout/hList7"/>
    <dgm:cxn modelId="{8D84811D-C09B-4ECC-81E7-57CB82151D0E}" type="presOf" srcId="{F4DAED9B-A224-4D2B-87FD-6955292614A6}" destId="{D6DB693D-CB4A-4327-8E58-DE7F3144F6B5}" srcOrd="1" destOrd="1" presId="urn:microsoft.com/office/officeart/2005/8/layout/hList7"/>
    <dgm:cxn modelId="{0C5E65AA-8BCA-4B40-9E91-1A590C37D6D4}" type="presOf" srcId="{27E927F0-5D6B-48BC-A081-0FB48C3E22D4}" destId="{8C46258F-4407-4CAF-9B78-72A0532A5250}" srcOrd="1" destOrd="0" presId="urn:microsoft.com/office/officeart/2005/8/layout/hList7"/>
    <dgm:cxn modelId="{ABED8E75-04F8-44C9-8944-C02F2CF9BDF0}" srcId="{864F2D4B-A7CE-468D-B0AB-8091D4D46C71}" destId="{F0F4F80A-449F-4F98-8CD4-60E86BE47C20}" srcOrd="2" destOrd="0" parTransId="{0D534196-0A33-42C0-B6CD-32BB2833DA0D}" sibTransId="{CECA2002-1248-4AD3-8CDA-5381B2685BF8}"/>
    <dgm:cxn modelId="{A3E3D71C-C1D2-4CE1-9293-9D6CAC9670A2}" type="presOf" srcId="{27E927F0-5D6B-48BC-A081-0FB48C3E22D4}" destId="{41947645-FB14-4EDD-8E30-26F3449C8B36}" srcOrd="0" destOrd="0" presId="urn:microsoft.com/office/officeart/2005/8/layout/hList7"/>
    <dgm:cxn modelId="{148161CB-46A0-4F33-BA54-D65784CF4765}" type="presOf" srcId="{458273E4-8382-4984-AD40-22582C0B48BD}" destId="{D6DB693D-CB4A-4327-8E58-DE7F3144F6B5}" srcOrd="1" destOrd="0" presId="urn:microsoft.com/office/officeart/2005/8/layout/hList7"/>
    <dgm:cxn modelId="{8CEDB4DA-47C2-44F6-AA6A-DD0DFF2E6348}" srcId="{864F2D4B-A7CE-468D-B0AB-8091D4D46C71}" destId="{27E927F0-5D6B-48BC-A081-0FB48C3E22D4}" srcOrd="1" destOrd="0" parTransId="{D656B71B-5E64-4C3E-9DEF-9DF8476FC884}" sibTransId="{A6498F7D-3DAB-4D6B-811F-1B57A0010161}"/>
    <dgm:cxn modelId="{E3002C21-CBC6-44C1-BA24-8113E055183D}" type="presOf" srcId="{CECA2002-1248-4AD3-8CDA-5381B2685BF8}" destId="{E8F14566-A6EA-4602-841F-A2DD8C632452}" srcOrd="0" destOrd="0" presId="urn:microsoft.com/office/officeart/2005/8/layout/hList7"/>
    <dgm:cxn modelId="{8440358B-3ADB-4FB7-A63F-0C53573D51EB}" srcId="{6A54A75A-A64D-4F4A-8ADB-F57543214907}" destId="{3AE351EE-4757-46C9-9A09-A37BD570706B}" srcOrd="0" destOrd="0" parTransId="{968598FD-BDD5-4E52-A846-B992255EB44E}" sibTransId="{08D67CAC-5AE5-4B3D-91C3-411BFEC59890}"/>
    <dgm:cxn modelId="{29AF559E-7A57-48C6-B3D3-8BB5D1C27856}" type="presOf" srcId="{6A54A75A-A64D-4F4A-8ADB-F57543214907}" destId="{B0712179-9DA5-4147-A132-9034A31E1EBD}" srcOrd="0" destOrd="0" presId="urn:microsoft.com/office/officeart/2005/8/layout/hList7"/>
    <dgm:cxn modelId="{813F1966-35ED-4BA2-9878-3C15F2BA697E}" type="presOf" srcId="{458273E4-8382-4984-AD40-22582C0B48BD}" destId="{EF5AD7C3-4D90-46F1-97EA-0F5677B6B2B3}" srcOrd="0" destOrd="0" presId="urn:microsoft.com/office/officeart/2005/8/layout/hList7"/>
    <dgm:cxn modelId="{93E1B9D8-7745-4863-86E9-1932CF79FC40}" type="presOf" srcId="{3AE351EE-4757-46C9-9A09-A37BD570706B}" destId="{B0712179-9DA5-4147-A132-9034A31E1EBD}" srcOrd="0" destOrd="1" presId="urn:microsoft.com/office/officeart/2005/8/layout/hList7"/>
    <dgm:cxn modelId="{24E6E659-F955-4751-A840-27CDA5F2F07F}" type="presOf" srcId="{4F0C39EF-82A4-41A4-83EA-3B1F4B40E00B}" destId="{8C46258F-4407-4CAF-9B78-72A0532A5250}" srcOrd="1" destOrd="1" presId="urn:microsoft.com/office/officeart/2005/8/layout/hList7"/>
    <dgm:cxn modelId="{56D7D373-5648-4AA7-9BB2-C624682AB79C}" type="presOf" srcId="{864F2D4B-A7CE-468D-B0AB-8091D4D46C71}" destId="{B016CF0C-A4BC-4505-8995-BF4801CEC5FD}" srcOrd="0" destOrd="0" presId="urn:microsoft.com/office/officeart/2005/8/layout/hList7"/>
    <dgm:cxn modelId="{6963ABE6-485A-44C5-ADB8-4B19CA745CF1}" type="presOf" srcId="{3AE351EE-4757-46C9-9A09-A37BD570706B}" destId="{C13E8239-65F6-4295-9062-6CE76CA42DD7}" srcOrd="1" destOrd="1" presId="urn:microsoft.com/office/officeart/2005/8/layout/hList7"/>
    <dgm:cxn modelId="{03EC490A-DF7E-4043-89BB-B0B2CB49FA3E}" type="presOf" srcId="{03DBD33D-6D6C-4817-8E9E-8F0D97EDB698}" destId="{90DB4BD4-FE19-4D8D-8E02-363B887F6FEE}" srcOrd="0" destOrd="0" presId="urn:microsoft.com/office/officeart/2005/8/layout/hList7"/>
    <dgm:cxn modelId="{0DDFCAF2-DD73-428C-9572-29BE34B0E76E}" srcId="{F0F4F80A-449F-4F98-8CD4-60E86BE47C20}" destId="{C6AA2B25-D4B4-4E2F-B800-E34B34C41B1A}" srcOrd="0" destOrd="0" parTransId="{50D90544-9AC1-4178-8D22-74A8DFA261EE}" sibTransId="{40CDB55E-BBC7-4AD0-880B-804735937AE7}"/>
    <dgm:cxn modelId="{FB70BAA9-3C2A-4345-B753-26C7708AF2F7}" srcId="{458273E4-8382-4984-AD40-22582C0B48BD}" destId="{F4DAED9B-A224-4D2B-87FD-6955292614A6}" srcOrd="0" destOrd="0" parTransId="{DDB12202-4165-4108-9B8F-CBD705637E40}" sibTransId="{FEB34E20-BDE6-40D2-9D4C-4F0E4ABB35DE}"/>
    <dgm:cxn modelId="{FD1BCBDD-C23D-470E-B999-99A6CF7A050F}" type="presOf" srcId="{C6AA2B25-D4B4-4E2F-B800-E34B34C41B1A}" destId="{5A641973-2D1F-49EC-915F-713AD412F274}" srcOrd="0" destOrd="1" presId="urn:microsoft.com/office/officeart/2005/8/layout/hList7"/>
    <dgm:cxn modelId="{83BAAF92-9E07-4469-B7C0-3CF3E56EC7B4}" srcId="{864F2D4B-A7CE-468D-B0AB-8091D4D46C71}" destId="{458273E4-8382-4984-AD40-22582C0B48BD}" srcOrd="3" destOrd="0" parTransId="{22A6DA70-E9B4-4B64-8402-5C698725AA30}" sibTransId="{D5B57D5A-9EDA-4082-A48A-373AABE15F09}"/>
    <dgm:cxn modelId="{6F08A0D6-8DD4-4945-AD6B-DA86417BB373}" type="presOf" srcId="{F0F4F80A-449F-4F98-8CD4-60E86BE47C20}" destId="{5A641973-2D1F-49EC-915F-713AD412F274}" srcOrd="0" destOrd="0" presId="urn:microsoft.com/office/officeart/2005/8/layout/hList7"/>
    <dgm:cxn modelId="{D61E4A9A-7C8E-4013-A12E-34288C9E49B1}" type="presParOf" srcId="{B016CF0C-A4BC-4505-8995-BF4801CEC5FD}" destId="{CBB7275A-44CD-4E96-9D1F-DEC1D6720B21}" srcOrd="0" destOrd="0" presId="urn:microsoft.com/office/officeart/2005/8/layout/hList7"/>
    <dgm:cxn modelId="{F24F2F28-D98D-4C6E-A72C-9BF0BC960924}" type="presParOf" srcId="{B016CF0C-A4BC-4505-8995-BF4801CEC5FD}" destId="{82C2E98F-42D2-4C0C-B73D-13BF9218EBFE}" srcOrd="1" destOrd="0" presId="urn:microsoft.com/office/officeart/2005/8/layout/hList7"/>
    <dgm:cxn modelId="{939D3F2A-F187-4741-A819-0EB97001F659}" type="presParOf" srcId="{82C2E98F-42D2-4C0C-B73D-13BF9218EBFE}" destId="{703ECF47-9828-416D-9486-36988361F35D}" srcOrd="0" destOrd="0" presId="urn:microsoft.com/office/officeart/2005/8/layout/hList7"/>
    <dgm:cxn modelId="{5DA3F385-D7BD-4B70-BB91-B1A514C281EC}" type="presParOf" srcId="{703ECF47-9828-416D-9486-36988361F35D}" destId="{B0712179-9DA5-4147-A132-9034A31E1EBD}" srcOrd="0" destOrd="0" presId="urn:microsoft.com/office/officeart/2005/8/layout/hList7"/>
    <dgm:cxn modelId="{341E12BD-283F-4107-A692-79E891C34B9E}" type="presParOf" srcId="{703ECF47-9828-416D-9486-36988361F35D}" destId="{C13E8239-65F6-4295-9062-6CE76CA42DD7}" srcOrd="1" destOrd="0" presId="urn:microsoft.com/office/officeart/2005/8/layout/hList7"/>
    <dgm:cxn modelId="{6777341D-0A5D-4986-84BF-FA77AA7B7CFA}" type="presParOf" srcId="{703ECF47-9828-416D-9486-36988361F35D}" destId="{07FD7EB1-F5F1-4478-BD3A-11BD6808C5B1}" srcOrd="2" destOrd="0" presId="urn:microsoft.com/office/officeart/2005/8/layout/hList7"/>
    <dgm:cxn modelId="{EFA873BD-0A80-4581-AB81-01EDEDAA241A}" type="presParOf" srcId="{703ECF47-9828-416D-9486-36988361F35D}" destId="{316F69E4-385D-463F-B440-9C958141B616}" srcOrd="3" destOrd="0" presId="urn:microsoft.com/office/officeart/2005/8/layout/hList7"/>
    <dgm:cxn modelId="{A60BBC6A-9DDD-4D18-A3E9-E7AB4ECD8611}" type="presParOf" srcId="{82C2E98F-42D2-4C0C-B73D-13BF9218EBFE}" destId="{90DB4BD4-FE19-4D8D-8E02-363B887F6FEE}" srcOrd="1" destOrd="0" presId="urn:microsoft.com/office/officeart/2005/8/layout/hList7"/>
    <dgm:cxn modelId="{E4764028-0173-4765-830B-40C17C4E47EE}" type="presParOf" srcId="{82C2E98F-42D2-4C0C-B73D-13BF9218EBFE}" destId="{7BD0860E-D79A-474D-A10F-ED021808F4FA}" srcOrd="2" destOrd="0" presId="urn:microsoft.com/office/officeart/2005/8/layout/hList7"/>
    <dgm:cxn modelId="{0C95D339-8F92-493D-8783-27C52D528C5C}" type="presParOf" srcId="{7BD0860E-D79A-474D-A10F-ED021808F4FA}" destId="{41947645-FB14-4EDD-8E30-26F3449C8B36}" srcOrd="0" destOrd="0" presId="urn:microsoft.com/office/officeart/2005/8/layout/hList7"/>
    <dgm:cxn modelId="{F9A0E28A-F87B-4F8D-9A51-1157200C85D4}" type="presParOf" srcId="{7BD0860E-D79A-474D-A10F-ED021808F4FA}" destId="{8C46258F-4407-4CAF-9B78-72A0532A5250}" srcOrd="1" destOrd="0" presId="urn:microsoft.com/office/officeart/2005/8/layout/hList7"/>
    <dgm:cxn modelId="{376FA73B-418A-4594-9E39-E10A1E06214B}" type="presParOf" srcId="{7BD0860E-D79A-474D-A10F-ED021808F4FA}" destId="{C7ABD3CA-984A-42AC-977B-182535770426}" srcOrd="2" destOrd="0" presId="urn:microsoft.com/office/officeart/2005/8/layout/hList7"/>
    <dgm:cxn modelId="{2786DC5B-CBC0-4F4E-8E5B-CC5925EAA030}" type="presParOf" srcId="{7BD0860E-D79A-474D-A10F-ED021808F4FA}" destId="{2A300558-17FF-4B1D-81C0-3021892616B7}" srcOrd="3" destOrd="0" presId="urn:microsoft.com/office/officeart/2005/8/layout/hList7"/>
    <dgm:cxn modelId="{FFCE6E8B-881E-4E4B-9BBD-DBEC1B8C7A15}" type="presParOf" srcId="{82C2E98F-42D2-4C0C-B73D-13BF9218EBFE}" destId="{EA8DF4D8-B408-4849-AE49-39BD73BCD53A}" srcOrd="3" destOrd="0" presId="urn:microsoft.com/office/officeart/2005/8/layout/hList7"/>
    <dgm:cxn modelId="{E89415D2-DC18-4011-AF18-CC32B8ED7D77}" type="presParOf" srcId="{82C2E98F-42D2-4C0C-B73D-13BF9218EBFE}" destId="{8DEAD137-A181-491E-ABA7-7E8303680BF4}" srcOrd="4" destOrd="0" presId="urn:microsoft.com/office/officeart/2005/8/layout/hList7"/>
    <dgm:cxn modelId="{CF669A4D-CC03-4BA4-B39A-38223A16D097}" type="presParOf" srcId="{8DEAD137-A181-491E-ABA7-7E8303680BF4}" destId="{5A641973-2D1F-49EC-915F-713AD412F274}" srcOrd="0" destOrd="0" presId="urn:microsoft.com/office/officeart/2005/8/layout/hList7"/>
    <dgm:cxn modelId="{F5724AE2-28AB-4DA2-A2C8-E312E82F57D5}" type="presParOf" srcId="{8DEAD137-A181-491E-ABA7-7E8303680BF4}" destId="{FC06EC6B-5FA0-463B-850E-2E58DA139CB5}" srcOrd="1" destOrd="0" presId="urn:microsoft.com/office/officeart/2005/8/layout/hList7"/>
    <dgm:cxn modelId="{1CD763DA-DFB3-4A6C-8053-747B7CAC85C8}" type="presParOf" srcId="{8DEAD137-A181-491E-ABA7-7E8303680BF4}" destId="{D1783538-C671-4171-869B-1A35CF51B4AE}" srcOrd="2" destOrd="0" presId="urn:microsoft.com/office/officeart/2005/8/layout/hList7"/>
    <dgm:cxn modelId="{5D70053E-AC0C-4DCB-8738-D1E34C27391F}" type="presParOf" srcId="{8DEAD137-A181-491E-ABA7-7E8303680BF4}" destId="{F316BFEB-4217-4BB3-B226-31253A460BC7}" srcOrd="3" destOrd="0" presId="urn:microsoft.com/office/officeart/2005/8/layout/hList7"/>
    <dgm:cxn modelId="{21233C2E-7721-4B44-BEA4-C5FD17D731C8}" type="presParOf" srcId="{82C2E98F-42D2-4C0C-B73D-13BF9218EBFE}" destId="{E8F14566-A6EA-4602-841F-A2DD8C632452}" srcOrd="5" destOrd="0" presId="urn:microsoft.com/office/officeart/2005/8/layout/hList7"/>
    <dgm:cxn modelId="{3B185FCA-F454-48C5-AB0E-94CFA1141EFB}" type="presParOf" srcId="{82C2E98F-42D2-4C0C-B73D-13BF9218EBFE}" destId="{9470CA64-1871-42E2-8C39-9D906C54C287}" srcOrd="6" destOrd="0" presId="urn:microsoft.com/office/officeart/2005/8/layout/hList7"/>
    <dgm:cxn modelId="{19C61D25-5726-431D-B347-9858340AA8AD}" type="presParOf" srcId="{9470CA64-1871-42E2-8C39-9D906C54C287}" destId="{EF5AD7C3-4D90-46F1-97EA-0F5677B6B2B3}" srcOrd="0" destOrd="0" presId="urn:microsoft.com/office/officeart/2005/8/layout/hList7"/>
    <dgm:cxn modelId="{A9812B09-9B59-4C39-9AD6-7A52643D1237}" type="presParOf" srcId="{9470CA64-1871-42E2-8C39-9D906C54C287}" destId="{D6DB693D-CB4A-4327-8E58-DE7F3144F6B5}" srcOrd="1" destOrd="0" presId="urn:microsoft.com/office/officeart/2005/8/layout/hList7"/>
    <dgm:cxn modelId="{D42C8FA7-1312-4B83-843B-EF8BBE3B579A}" type="presParOf" srcId="{9470CA64-1871-42E2-8C39-9D906C54C287}" destId="{292E1559-850C-444F-BFCC-B367593772C5}" srcOrd="2" destOrd="0" presId="urn:microsoft.com/office/officeart/2005/8/layout/hList7"/>
    <dgm:cxn modelId="{E5F67923-525D-4CA1-813D-56D49D8E3F6E}" type="presParOf" srcId="{9470CA64-1871-42E2-8C39-9D906C54C287}" destId="{201DD28B-BBB3-4DE4-AF39-C540E68F1B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3B212A-E8B3-4EB5-99EA-0EF8F95F7D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7A3385-F652-4723-B9D0-32248E24A02B}">
      <dgm:prSet phldrT="[Texto]"/>
      <dgm:spPr/>
      <dgm:t>
        <a:bodyPr/>
        <a:lstStyle/>
        <a:p>
          <a:r>
            <a:rPr lang="es-ES" dirty="0" smtClean="0"/>
            <a:t>Disminución del rendimiento académico de  manera inesperada, inasistencias constantes e injustificadas y/o deserción </a:t>
          </a:r>
          <a:endParaRPr lang="es-ES" dirty="0"/>
        </a:p>
      </dgm:t>
    </dgm:pt>
    <dgm:pt modelId="{D026FF11-F9A1-41DC-8576-6796B70C7B02}" type="parTrans" cxnId="{F78C9926-145B-448A-868D-24A96976D216}">
      <dgm:prSet/>
      <dgm:spPr/>
      <dgm:t>
        <a:bodyPr/>
        <a:lstStyle/>
        <a:p>
          <a:endParaRPr lang="es-ES"/>
        </a:p>
      </dgm:t>
    </dgm:pt>
    <dgm:pt modelId="{FDB705F9-74B4-4C27-B7E4-FD43F33EA999}" type="sibTrans" cxnId="{F78C9926-145B-448A-868D-24A96976D216}">
      <dgm:prSet/>
      <dgm:spPr/>
      <dgm:t>
        <a:bodyPr/>
        <a:lstStyle/>
        <a:p>
          <a:endParaRPr lang="es-ES"/>
        </a:p>
      </dgm:t>
    </dgm:pt>
    <dgm:pt modelId="{3D3D1E34-9A24-4254-A621-4CA6855243B0}">
      <dgm:prSet phldrT="[Texto]"/>
      <dgm:spPr/>
      <dgm:t>
        <a:bodyPr/>
        <a:lstStyle/>
        <a:p>
          <a:r>
            <a:rPr lang="es-ES" dirty="0" smtClean="0"/>
            <a:t>Sensibilidad extrema y cambios bruscos de humor, sudoración de manos, se arranca el cabello, se comen las uñas, tartamudeo, tics o mutismo.</a:t>
          </a:r>
          <a:endParaRPr lang="es-ES" dirty="0"/>
        </a:p>
      </dgm:t>
    </dgm:pt>
    <dgm:pt modelId="{7A7E12EB-FBDE-4105-869F-B93A7D5C6E85}" type="parTrans" cxnId="{6B984896-D159-43C8-BEEB-B17B76E9E36F}">
      <dgm:prSet/>
      <dgm:spPr/>
      <dgm:t>
        <a:bodyPr/>
        <a:lstStyle/>
        <a:p>
          <a:endParaRPr lang="es-ES"/>
        </a:p>
      </dgm:t>
    </dgm:pt>
    <dgm:pt modelId="{4C6A3B5E-535C-4D31-8D84-0BCCE13270BB}" type="sibTrans" cxnId="{6B984896-D159-43C8-BEEB-B17B76E9E36F}">
      <dgm:prSet/>
      <dgm:spPr/>
      <dgm:t>
        <a:bodyPr/>
        <a:lstStyle/>
        <a:p>
          <a:endParaRPr lang="es-ES"/>
        </a:p>
      </dgm:t>
    </dgm:pt>
    <dgm:pt modelId="{A67F307B-BA8D-4A1E-8F9E-3DA81D855C92}">
      <dgm:prSet/>
      <dgm:spPr/>
      <dgm:t>
        <a:bodyPr/>
        <a:lstStyle/>
        <a:p>
          <a:r>
            <a:rPr lang="es-ES" dirty="0" smtClean="0"/>
            <a:t>Cambios en </a:t>
          </a:r>
          <a:r>
            <a:rPr lang="es-ES" dirty="0" err="1" smtClean="0"/>
            <a:t>habitos</a:t>
          </a:r>
          <a:r>
            <a:rPr lang="es-ES" dirty="0" smtClean="0"/>
            <a:t> de alimentación y juego</a:t>
          </a:r>
          <a:endParaRPr lang="es-ES" dirty="0"/>
        </a:p>
      </dgm:t>
    </dgm:pt>
    <dgm:pt modelId="{F3F16FC7-8884-4FA0-86ED-00EA1A4CEE47}" type="parTrans" cxnId="{0AB5AEED-37E5-4426-B4FE-3D325E2DD325}">
      <dgm:prSet/>
      <dgm:spPr/>
      <dgm:t>
        <a:bodyPr/>
        <a:lstStyle/>
        <a:p>
          <a:endParaRPr lang="es-ES"/>
        </a:p>
      </dgm:t>
    </dgm:pt>
    <dgm:pt modelId="{CAEBA6BC-F740-4AE3-B42F-550B6F5A99FC}" type="sibTrans" cxnId="{0AB5AEED-37E5-4426-B4FE-3D325E2DD325}">
      <dgm:prSet/>
      <dgm:spPr/>
      <dgm:t>
        <a:bodyPr/>
        <a:lstStyle/>
        <a:p>
          <a:endParaRPr lang="es-ES"/>
        </a:p>
      </dgm:t>
    </dgm:pt>
    <dgm:pt modelId="{A3AF37F4-0B2B-43BD-8659-5029B8A03AE5}">
      <dgm:prSet/>
      <dgm:spPr/>
      <dgm:t>
        <a:bodyPr/>
        <a:lstStyle/>
        <a:p>
          <a:r>
            <a:rPr lang="es-ES" dirty="0" smtClean="0"/>
            <a:t>Sentimientos de vergüenza y culpa. Autolesiones y </a:t>
          </a:r>
          <a:r>
            <a:rPr lang="es-ES" dirty="0" err="1" smtClean="0"/>
            <a:t>cutting</a:t>
          </a:r>
          <a:r>
            <a:rPr lang="es-ES" dirty="0" smtClean="0"/>
            <a:t>.</a:t>
          </a:r>
          <a:endParaRPr lang="es-ES" dirty="0"/>
        </a:p>
      </dgm:t>
    </dgm:pt>
    <dgm:pt modelId="{70E9A46A-B323-4A75-8B8B-4FB2D12460E2}" type="parTrans" cxnId="{EE173259-40CB-409A-8083-9385669C8392}">
      <dgm:prSet/>
      <dgm:spPr/>
      <dgm:t>
        <a:bodyPr/>
        <a:lstStyle/>
        <a:p>
          <a:endParaRPr lang="es-ES"/>
        </a:p>
      </dgm:t>
    </dgm:pt>
    <dgm:pt modelId="{00ED0BA4-67E3-4887-824B-3E6DF549BA61}" type="sibTrans" cxnId="{EE173259-40CB-409A-8083-9385669C8392}">
      <dgm:prSet/>
      <dgm:spPr/>
      <dgm:t>
        <a:bodyPr/>
        <a:lstStyle/>
        <a:p>
          <a:endParaRPr lang="es-ES"/>
        </a:p>
      </dgm:t>
    </dgm:pt>
    <dgm:pt modelId="{8234E37D-B105-49B9-98BF-D305FC6D230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Desinterés en las actividades educativas, aislamiento, cuenta con pocos amigos, baja autoestima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FFDCD9C1-CE8F-4DDD-8A04-5A17210A122D}" type="sibTrans" cxnId="{661161CA-3BF9-4D0D-BB2F-DF8375EA6378}">
      <dgm:prSet/>
      <dgm:spPr/>
      <dgm:t>
        <a:bodyPr/>
        <a:lstStyle/>
        <a:p>
          <a:endParaRPr lang="es-ES"/>
        </a:p>
      </dgm:t>
    </dgm:pt>
    <dgm:pt modelId="{173730C5-3C27-496C-92B9-59EA7AF7B6D9}" type="parTrans" cxnId="{661161CA-3BF9-4D0D-BB2F-DF8375EA6378}">
      <dgm:prSet/>
      <dgm:spPr/>
      <dgm:t>
        <a:bodyPr/>
        <a:lstStyle/>
        <a:p>
          <a:endParaRPr lang="es-ES"/>
        </a:p>
      </dgm:t>
    </dgm:pt>
    <dgm:pt modelId="{6304A959-BE3D-4A5C-85D3-8C0F9719AE85}" type="pres">
      <dgm:prSet presAssocID="{D03B212A-E8B3-4EB5-99EA-0EF8F95F7D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6CE2C46-2F1B-43C8-B9F6-AAB0A11F4746}" type="pres">
      <dgm:prSet presAssocID="{D03B212A-E8B3-4EB5-99EA-0EF8F95F7D9B}" presName="Name1" presStyleCnt="0"/>
      <dgm:spPr/>
    </dgm:pt>
    <dgm:pt modelId="{F9C55F08-1EB4-42A3-AC69-4680BBD209AE}" type="pres">
      <dgm:prSet presAssocID="{D03B212A-E8B3-4EB5-99EA-0EF8F95F7D9B}" presName="cycle" presStyleCnt="0"/>
      <dgm:spPr/>
    </dgm:pt>
    <dgm:pt modelId="{E0EE16E7-BB4C-40BE-A7B6-28718853B136}" type="pres">
      <dgm:prSet presAssocID="{D03B212A-E8B3-4EB5-99EA-0EF8F95F7D9B}" presName="srcNode" presStyleLbl="node1" presStyleIdx="0" presStyleCnt="5"/>
      <dgm:spPr/>
    </dgm:pt>
    <dgm:pt modelId="{FFB84F48-B9B2-4A7F-88ED-077D25F05754}" type="pres">
      <dgm:prSet presAssocID="{D03B212A-E8B3-4EB5-99EA-0EF8F95F7D9B}" presName="conn" presStyleLbl="parChTrans1D2" presStyleIdx="0" presStyleCnt="1"/>
      <dgm:spPr/>
      <dgm:t>
        <a:bodyPr/>
        <a:lstStyle/>
        <a:p>
          <a:endParaRPr lang="es-ES"/>
        </a:p>
      </dgm:t>
    </dgm:pt>
    <dgm:pt modelId="{C90418BD-9926-4A1F-9B4A-41146045F3B3}" type="pres">
      <dgm:prSet presAssocID="{D03B212A-E8B3-4EB5-99EA-0EF8F95F7D9B}" presName="extraNode" presStyleLbl="node1" presStyleIdx="0" presStyleCnt="5"/>
      <dgm:spPr/>
    </dgm:pt>
    <dgm:pt modelId="{6FC21926-037F-4CA2-846C-6E8D49938A62}" type="pres">
      <dgm:prSet presAssocID="{D03B212A-E8B3-4EB5-99EA-0EF8F95F7D9B}" presName="dstNode" presStyleLbl="node1" presStyleIdx="0" presStyleCnt="5"/>
      <dgm:spPr/>
    </dgm:pt>
    <dgm:pt modelId="{8320F319-A339-4E43-B286-2E5F2FDD401C}" type="pres">
      <dgm:prSet presAssocID="{927A3385-F652-4723-B9D0-32248E24A02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C01DA-3034-4D35-8F84-D34F33A7E7CC}" type="pres">
      <dgm:prSet presAssocID="{927A3385-F652-4723-B9D0-32248E24A02B}" presName="accent_1" presStyleCnt="0"/>
      <dgm:spPr/>
    </dgm:pt>
    <dgm:pt modelId="{80F8E2D0-962F-4189-8B61-9DF8B01065C4}" type="pres">
      <dgm:prSet presAssocID="{927A3385-F652-4723-B9D0-32248E24A02B}" presName="accentRepeatNode" presStyleLbl="solidFgAcc1" presStyleIdx="0" presStyleCnt="5"/>
      <dgm:spPr/>
    </dgm:pt>
    <dgm:pt modelId="{6C95BF88-F669-41C3-95DE-016FDE2DA7F2}" type="pres">
      <dgm:prSet presAssocID="{8234E37D-B105-49B9-98BF-D305FC6D230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2CD7B9-1ED7-41CF-A95D-B3DD00EC74A7}" type="pres">
      <dgm:prSet presAssocID="{8234E37D-B105-49B9-98BF-D305FC6D230A}" presName="accent_2" presStyleCnt="0"/>
      <dgm:spPr/>
    </dgm:pt>
    <dgm:pt modelId="{294EF328-E7D7-4576-959B-C6E96F77DE33}" type="pres">
      <dgm:prSet presAssocID="{8234E37D-B105-49B9-98BF-D305FC6D230A}" presName="accentRepeatNode" presStyleLbl="solidFgAcc1" presStyleIdx="1" presStyleCnt="5"/>
      <dgm:spPr/>
    </dgm:pt>
    <dgm:pt modelId="{C98A0807-28FD-418D-9F1C-95C989763057}" type="pres">
      <dgm:prSet presAssocID="{3D3D1E34-9A24-4254-A621-4CA6855243B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42B09-53EF-45F6-896C-6812190E39AA}" type="pres">
      <dgm:prSet presAssocID="{3D3D1E34-9A24-4254-A621-4CA6855243B0}" presName="accent_3" presStyleCnt="0"/>
      <dgm:spPr/>
    </dgm:pt>
    <dgm:pt modelId="{5BEE5597-6F12-4E0A-883E-1032A9736B5D}" type="pres">
      <dgm:prSet presAssocID="{3D3D1E34-9A24-4254-A621-4CA6855243B0}" presName="accentRepeatNode" presStyleLbl="solidFgAcc1" presStyleIdx="2" presStyleCnt="5"/>
      <dgm:spPr/>
    </dgm:pt>
    <dgm:pt modelId="{1C8F9499-42B0-4CF5-A08F-B4D9E61F11F3}" type="pres">
      <dgm:prSet presAssocID="{A67F307B-BA8D-4A1E-8F9E-3DA81D855C9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12E0B8-046F-4BAB-9563-E326BC0D4D54}" type="pres">
      <dgm:prSet presAssocID="{A67F307B-BA8D-4A1E-8F9E-3DA81D855C92}" presName="accent_4" presStyleCnt="0"/>
      <dgm:spPr/>
    </dgm:pt>
    <dgm:pt modelId="{5A4C23AF-5B52-44D9-B9DD-9007D42A050D}" type="pres">
      <dgm:prSet presAssocID="{A67F307B-BA8D-4A1E-8F9E-3DA81D855C92}" presName="accentRepeatNode" presStyleLbl="solidFgAcc1" presStyleIdx="3" presStyleCnt="5"/>
      <dgm:spPr/>
    </dgm:pt>
    <dgm:pt modelId="{6DC08D90-CC28-44CF-B615-F7ACE7730DC9}" type="pres">
      <dgm:prSet presAssocID="{A3AF37F4-0B2B-43BD-8659-5029B8A03A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244C7-E27B-4FB6-99A9-6A44618FB6AC}" type="pres">
      <dgm:prSet presAssocID="{A3AF37F4-0B2B-43BD-8659-5029B8A03AE5}" presName="accent_5" presStyleCnt="0"/>
      <dgm:spPr/>
    </dgm:pt>
    <dgm:pt modelId="{48AA2410-87BD-4A05-9AB5-AFE7C345C6A1}" type="pres">
      <dgm:prSet presAssocID="{A3AF37F4-0B2B-43BD-8659-5029B8A03AE5}" presName="accentRepeatNode" presStyleLbl="solidFgAcc1" presStyleIdx="4" presStyleCnt="5"/>
      <dgm:spPr/>
    </dgm:pt>
  </dgm:ptLst>
  <dgm:cxnLst>
    <dgm:cxn modelId="{AAA94862-AEC0-449A-A0E3-17B06C0D600A}" type="presOf" srcId="{927A3385-F652-4723-B9D0-32248E24A02B}" destId="{8320F319-A339-4E43-B286-2E5F2FDD401C}" srcOrd="0" destOrd="0" presId="urn:microsoft.com/office/officeart/2008/layout/VerticalCurvedList"/>
    <dgm:cxn modelId="{7431BF0A-4058-4B3E-BCA8-11B4C227EA95}" type="presOf" srcId="{D03B212A-E8B3-4EB5-99EA-0EF8F95F7D9B}" destId="{6304A959-BE3D-4A5C-85D3-8C0F9719AE85}" srcOrd="0" destOrd="0" presId="urn:microsoft.com/office/officeart/2008/layout/VerticalCurvedList"/>
    <dgm:cxn modelId="{6B984896-D159-43C8-BEEB-B17B76E9E36F}" srcId="{D03B212A-E8B3-4EB5-99EA-0EF8F95F7D9B}" destId="{3D3D1E34-9A24-4254-A621-4CA6855243B0}" srcOrd="2" destOrd="0" parTransId="{7A7E12EB-FBDE-4105-869F-B93A7D5C6E85}" sibTransId="{4C6A3B5E-535C-4D31-8D84-0BCCE13270BB}"/>
    <dgm:cxn modelId="{0AB5AEED-37E5-4426-B4FE-3D325E2DD325}" srcId="{D03B212A-E8B3-4EB5-99EA-0EF8F95F7D9B}" destId="{A67F307B-BA8D-4A1E-8F9E-3DA81D855C92}" srcOrd="3" destOrd="0" parTransId="{F3F16FC7-8884-4FA0-86ED-00EA1A4CEE47}" sibTransId="{CAEBA6BC-F740-4AE3-B42F-550B6F5A99FC}"/>
    <dgm:cxn modelId="{EE173259-40CB-409A-8083-9385669C8392}" srcId="{D03B212A-E8B3-4EB5-99EA-0EF8F95F7D9B}" destId="{A3AF37F4-0B2B-43BD-8659-5029B8A03AE5}" srcOrd="4" destOrd="0" parTransId="{70E9A46A-B323-4A75-8B8B-4FB2D12460E2}" sibTransId="{00ED0BA4-67E3-4887-824B-3E6DF549BA61}"/>
    <dgm:cxn modelId="{EB896E21-6D8B-4C82-A794-EE7F70967F77}" type="presOf" srcId="{A67F307B-BA8D-4A1E-8F9E-3DA81D855C92}" destId="{1C8F9499-42B0-4CF5-A08F-B4D9E61F11F3}" srcOrd="0" destOrd="0" presId="urn:microsoft.com/office/officeart/2008/layout/VerticalCurvedList"/>
    <dgm:cxn modelId="{CD8AFC4B-9903-4019-8365-E81D710C24A9}" type="presOf" srcId="{3D3D1E34-9A24-4254-A621-4CA6855243B0}" destId="{C98A0807-28FD-418D-9F1C-95C989763057}" srcOrd="0" destOrd="0" presId="urn:microsoft.com/office/officeart/2008/layout/VerticalCurvedList"/>
    <dgm:cxn modelId="{661161CA-3BF9-4D0D-BB2F-DF8375EA6378}" srcId="{D03B212A-E8B3-4EB5-99EA-0EF8F95F7D9B}" destId="{8234E37D-B105-49B9-98BF-D305FC6D230A}" srcOrd="1" destOrd="0" parTransId="{173730C5-3C27-496C-92B9-59EA7AF7B6D9}" sibTransId="{FFDCD9C1-CE8F-4DDD-8A04-5A17210A122D}"/>
    <dgm:cxn modelId="{742034D0-1FE4-45C0-83EF-5B6F7F9FDE8F}" type="presOf" srcId="{A3AF37F4-0B2B-43BD-8659-5029B8A03AE5}" destId="{6DC08D90-CC28-44CF-B615-F7ACE7730DC9}" srcOrd="0" destOrd="0" presId="urn:microsoft.com/office/officeart/2008/layout/VerticalCurvedList"/>
    <dgm:cxn modelId="{F78C9926-145B-448A-868D-24A96976D216}" srcId="{D03B212A-E8B3-4EB5-99EA-0EF8F95F7D9B}" destId="{927A3385-F652-4723-B9D0-32248E24A02B}" srcOrd="0" destOrd="0" parTransId="{D026FF11-F9A1-41DC-8576-6796B70C7B02}" sibTransId="{FDB705F9-74B4-4C27-B7E4-FD43F33EA999}"/>
    <dgm:cxn modelId="{35820D8D-D1CA-48A0-AB5E-B445A841302C}" type="presOf" srcId="{FDB705F9-74B4-4C27-B7E4-FD43F33EA999}" destId="{FFB84F48-B9B2-4A7F-88ED-077D25F05754}" srcOrd="0" destOrd="0" presId="urn:microsoft.com/office/officeart/2008/layout/VerticalCurvedList"/>
    <dgm:cxn modelId="{33149B4D-D2BB-4A1A-AAB3-BF02F4618B34}" type="presOf" srcId="{8234E37D-B105-49B9-98BF-D305FC6D230A}" destId="{6C95BF88-F669-41C3-95DE-016FDE2DA7F2}" srcOrd="0" destOrd="0" presId="urn:microsoft.com/office/officeart/2008/layout/VerticalCurvedList"/>
    <dgm:cxn modelId="{75AB1A52-CDEC-417F-A96A-ADB8D5001305}" type="presParOf" srcId="{6304A959-BE3D-4A5C-85D3-8C0F9719AE85}" destId="{96CE2C46-2F1B-43C8-B9F6-AAB0A11F4746}" srcOrd="0" destOrd="0" presId="urn:microsoft.com/office/officeart/2008/layout/VerticalCurvedList"/>
    <dgm:cxn modelId="{79029D32-062D-4796-A6F1-339851245BB0}" type="presParOf" srcId="{96CE2C46-2F1B-43C8-B9F6-AAB0A11F4746}" destId="{F9C55F08-1EB4-42A3-AC69-4680BBD209AE}" srcOrd="0" destOrd="0" presId="urn:microsoft.com/office/officeart/2008/layout/VerticalCurvedList"/>
    <dgm:cxn modelId="{BE7790C2-6599-4D46-B2C4-69F5555DF228}" type="presParOf" srcId="{F9C55F08-1EB4-42A3-AC69-4680BBD209AE}" destId="{E0EE16E7-BB4C-40BE-A7B6-28718853B136}" srcOrd="0" destOrd="0" presId="urn:microsoft.com/office/officeart/2008/layout/VerticalCurvedList"/>
    <dgm:cxn modelId="{9C4E2024-A060-4147-AA0E-3785DF7F658C}" type="presParOf" srcId="{F9C55F08-1EB4-42A3-AC69-4680BBD209AE}" destId="{FFB84F48-B9B2-4A7F-88ED-077D25F05754}" srcOrd="1" destOrd="0" presId="urn:microsoft.com/office/officeart/2008/layout/VerticalCurvedList"/>
    <dgm:cxn modelId="{3953AA3C-F5DC-4D3C-BA12-A20290CDE19D}" type="presParOf" srcId="{F9C55F08-1EB4-42A3-AC69-4680BBD209AE}" destId="{C90418BD-9926-4A1F-9B4A-41146045F3B3}" srcOrd="2" destOrd="0" presId="urn:microsoft.com/office/officeart/2008/layout/VerticalCurvedList"/>
    <dgm:cxn modelId="{02A3E0CB-74FF-4D2C-B3EB-A481C9FF616D}" type="presParOf" srcId="{F9C55F08-1EB4-42A3-AC69-4680BBD209AE}" destId="{6FC21926-037F-4CA2-846C-6E8D49938A62}" srcOrd="3" destOrd="0" presId="urn:microsoft.com/office/officeart/2008/layout/VerticalCurvedList"/>
    <dgm:cxn modelId="{4F83AD15-CA79-4F4C-BFAC-EB10E6F752DA}" type="presParOf" srcId="{96CE2C46-2F1B-43C8-B9F6-AAB0A11F4746}" destId="{8320F319-A339-4E43-B286-2E5F2FDD401C}" srcOrd="1" destOrd="0" presId="urn:microsoft.com/office/officeart/2008/layout/VerticalCurvedList"/>
    <dgm:cxn modelId="{0ED3E365-42E5-4806-B744-CBC0BD0E1AA2}" type="presParOf" srcId="{96CE2C46-2F1B-43C8-B9F6-AAB0A11F4746}" destId="{1F7C01DA-3034-4D35-8F84-D34F33A7E7CC}" srcOrd="2" destOrd="0" presId="urn:microsoft.com/office/officeart/2008/layout/VerticalCurvedList"/>
    <dgm:cxn modelId="{FC9568BF-C32E-48D3-9F7B-BE7BDF4419D7}" type="presParOf" srcId="{1F7C01DA-3034-4D35-8F84-D34F33A7E7CC}" destId="{80F8E2D0-962F-4189-8B61-9DF8B01065C4}" srcOrd="0" destOrd="0" presId="urn:microsoft.com/office/officeart/2008/layout/VerticalCurvedList"/>
    <dgm:cxn modelId="{4BB2352F-D762-4A29-A7D5-5028D05B715E}" type="presParOf" srcId="{96CE2C46-2F1B-43C8-B9F6-AAB0A11F4746}" destId="{6C95BF88-F669-41C3-95DE-016FDE2DA7F2}" srcOrd="3" destOrd="0" presId="urn:microsoft.com/office/officeart/2008/layout/VerticalCurvedList"/>
    <dgm:cxn modelId="{56DE7793-81F3-42AC-8F20-CBED48E8B4F3}" type="presParOf" srcId="{96CE2C46-2F1B-43C8-B9F6-AAB0A11F4746}" destId="{6E2CD7B9-1ED7-41CF-A95D-B3DD00EC74A7}" srcOrd="4" destOrd="0" presId="urn:microsoft.com/office/officeart/2008/layout/VerticalCurvedList"/>
    <dgm:cxn modelId="{A21F761E-9353-46C8-849E-1A8CCE66C664}" type="presParOf" srcId="{6E2CD7B9-1ED7-41CF-A95D-B3DD00EC74A7}" destId="{294EF328-E7D7-4576-959B-C6E96F77DE33}" srcOrd="0" destOrd="0" presId="urn:microsoft.com/office/officeart/2008/layout/VerticalCurvedList"/>
    <dgm:cxn modelId="{49B75D03-A569-47B9-B434-2984C027719C}" type="presParOf" srcId="{96CE2C46-2F1B-43C8-B9F6-AAB0A11F4746}" destId="{C98A0807-28FD-418D-9F1C-95C989763057}" srcOrd="5" destOrd="0" presId="urn:microsoft.com/office/officeart/2008/layout/VerticalCurvedList"/>
    <dgm:cxn modelId="{37C44DD8-E4D7-478A-9246-EF2D90E7AAA0}" type="presParOf" srcId="{96CE2C46-2F1B-43C8-B9F6-AAB0A11F4746}" destId="{0AD42B09-53EF-45F6-896C-6812190E39AA}" srcOrd="6" destOrd="0" presId="urn:microsoft.com/office/officeart/2008/layout/VerticalCurvedList"/>
    <dgm:cxn modelId="{F4EB2F0D-486C-4591-8FF2-025E64721F0C}" type="presParOf" srcId="{0AD42B09-53EF-45F6-896C-6812190E39AA}" destId="{5BEE5597-6F12-4E0A-883E-1032A9736B5D}" srcOrd="0" destOrd="0" presId="urn:microsoft.com/office/officeart/2008/layout/VerticalCurvedList"/>
    <dgm:cxn modelId="{2CF39F96-31BA-47F4-80F7-24EF2EAAE74B}" type="presParOf" srcId="{96CE2C46-2F1B-43C8-B9F6-AAB0A11F4746}" destId="{1C8F9499-42B0-4CF5-A08F-B4D9E61F11F3}" srcOrd="7" destOrd="0" presId="urn:microsoft.com/office/officeart/2008/layout/VerticalCurvedList"/>
    <dgm:cxn modelId="{7F506931-ADBF-4980-97AB-BD1B94B197C8}" type="presParOf" srcId="{96CE2C46-2F1B-43C8-B9F6-AAB0A11F4746}" destId="{AE12E0B8-046F-4BAB-9563-E326BC0D4D54}" srcOrd="8" destOrd="0" presId="urn:microsoft.com/office/officeart/2008/layout/VerticalCurvedList"/>
    <dgm:cxn modelId="{A0A210CA-5FDC-4A3E-8A32-B8B310CA8119}" type="presParOf" srcId="{AE12E0B8-046F-4BAB-9563-E326BC0D4D54}" destId="{5A4C23AF-5B52-44D9-B9DD-9007D42A050D}" srcOrd="0" destOrd="0" presId="urn:microsoft.com/office/officeart/2008/layout/VerticalCurvedList"/>
    <dgm:cxn modelId="{F16B3738-2B5A-421E-BF7A-1CAEDCC17824}" type="presParOf" srcId="{96CE2C46-2F1B-43C8-B9F6-AAB0A11F4746}" destId="{6DC08D90-CC28-44CF-B615-F7ACE7730DC9}" srcOrd="9" destOrd="0" presId="urn:microsoft.com/office/officeart/2008/layout/VerticalCurvedList"/>
    <dgm:cxn modelId="{161A9F4F-F038-4324-ACCB-67971C5ADFF9}" type="presParOf" srcId="{96CE2C46-2F1B-43C8-B9F6-AAB0A11F4746}" destId="{41F244C7-E27B-4FB6-99A9-6A44618FB6AC}" srcOrd="10" destOrd="0" presId="urn:microsoft.com/office/officeart/2008/layout/VerticalCurvedList"/>
    <dgm:cxn modelId="{A209C94F-1BF4-4A83-B38B-598D7214EE7E}" type="presParOf" srcId="{41F244C7-E27B-4FB6-99A9-6A44618FB6AC}" destId="{48AA2410-87BD-4A05-9AB5-AFE7C345C6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B212A-E8B3-4EB5-99EA-0EF8F95F7D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7A3385-F652-4723-B9D0-32248E24A02B}">
      <dgm:prSet phldrT="[Texto]"/>
      <dgm:spPr/>
      <dgm:t>
        <a:bodyPr/>
        <a:lstStyle/>
        <a:p>
          <a:r>
            <a:rPr lang="es-ES" dirty="0" smtClean="0"/>
            <a:t>Relatos indirectos o directos se ser o haber sido victima de violencia sexual</a:t>
          </a:r>
          <a:endParaRPr lang="es-ES" dirty="0"/>
        </a:p>
      </dgm:t>
    </dgm:pt>
    <dgm:pt modelId="{D026FF11-F9A1-41DC-8576-6796B70C7B02}" type="parTrans" cxnId="{F78C9926-145B-448A-868D-24A96976D216}">
      <dgm:prSet/>
      <dgm:spPr/>
      <dgm:t>
        <a:bodyPr/>
        <a:lstStyle/>
        <a:p>
          <a:endParaRPr lang="es-ES"/>
        </a:p>
      </dgm:t>
    </dgm:pt>
    <dgm:pt modelId="{FDB705F9-74B4-4C27-B7E4-FD43F33EA999}" type="sibTrans" cxnId="{F78C9926-145B-448A-868D-24A96976D216}">
      <dgm:prSet/>
      <dgm:spPr/>
      <dgm:t>
        <a:bodyPr/>
        <a:lstStyle/>
        <a:p>
          <a:endParaRPr lang="es-ES"/>
        </a:p>
      </dgm:t>
    </dgm:pt>
    <dgm:pt modelId="{3D3D1E34-9A24-4254-A621-4CA6855243B0}">
      <dgm:prSet phldrT="[Texto]"/>
      <dgm:spPr/>
      <dgm:t>
        <a:bodyPr/>
        <a:lstStyle/>
        <a:p>
          <a:r>
            <a:rPr lang="es-ES" dirty="0" smtClean="0"/>
            <a:t>Se sienta o camina con dificultad y/o refiere dolor, picor en la zona anal o genital </a:t>
          </a:r>
          <a:endParaRPr lang="es-ES" dirty="0"/>
        </a:p>
      </dgm:t>
    </dgm:pt>
    <dgm:pt modelId="{7A7E12EB-FBDE-4105-869F-B93A7D5C6E85}" type="parTrans" cxnId="{6B984896-D159-43C8-BEEB-B17B76E9E36F}">
      <dgm:prSet/>
      <dgm:spPr/>
      <dgm:t>
        <a:bodyPr/>
        <a:lstStyle/>
        <a:p>
          <a:endParaRPr lang="es-ES"/>
        </a:p>
      </dgm:t>
    </dgm:pt>
    <dgm:pt modelId="{4C6A3B5E-535C-4D31-8D84-0BCCE13270BB}" type="sibTrans" cxnId="{6B984896-D159-43C8-BEEB-B17B76E9E36F}">
      <dgm:prSet/>
      <dgm:spPr/>
      <dgm:t>
        <a:bodyPr/>
        <a:lstStyle/>
        <a:p>
          <a:endParaRPr lang="es-ES"/>
        </a:p>
      </dgm:t>
    </dgm:pt>
    <dgm:pt modelId="{A67F307B-BA8D-4A1E-8F9E-3DA81D855C92}">
      <dgm:prSet/>
      <dgm:spPr/>
      <dgm:t>
        <a:bodyPr/>
        <a:lstStyle/>
        <a:p>
          <a:r>
            <a:rPr lang="es-ES" dirty="0" smtClean="0"/>
            <a:t>Se toca los genitales constantemente o trata de rozarse con algún objeto o lo hace publico</a:t>
          </a:r>
          <a:endParaRPr lang="es-ES" dirty="0"/>
        </a:p>
      </dgm:t>
    </dgm:pt>
    <dgm:pt modelId="{F3F16FC7-8884-4FA0-86ED-00EA1A4CEE47}" type="parTrans" cxnId="{0AB5AEED-37E5-4426-B4FE-3D325E2DD325}">
      <dgm:prSet/>
      <dgm:spPr/>
      <dgm:t>
        <a:bodyPr/>
        <a:lstStyle/>
        <a:p>
          <a:endParaRPr lang="es-ES"/>
        </a:p>
      </dgm:t>
    </dgm:pt>
    <dgm:pt modelId="{CAEBA6BC-F740-4AE3-B42F-550B6F5A99FC}" type="sibTrans" cxnId="{0AB5AEED-37E5-4426-B4FE-3D325E2DD325}">
      <dgm:prSet/>
      <dgm:spPr/>
      <dgm:t>
        <a:bodyPr/>
        <a:lstStyle/>
        <a:p>
          <a:endParaRPr lang="es-ES"/>
        </a:p>
      </dgm:t>
    </dgm:pt>
    <dgm:pt modelId="{A3AF37F4-0B2B-43BD-8659-5029B8A03AE5}">
      <dgm:prSet/>
      <dgm:spPr/>
      <dgm:t>
        <a:bodyPr/>
        <a:lstStyle/>
        <a:p>
          <a:r>
            <a:rPr lang="es-ES" dirty="0" smtClean="0"/>
            <a:t>Evita a personas conocidas y lugares por miedo o temor</a:t>
          </a:r>
          <a:endParaRPr lang="es-ES" dirty="0"/>
        </a:p>
      </dgm:t>
    </dgm:pt>
    <dgm:pt modelId="{70E9A46A-B323-4A75-8B8B-4FB2D12460E2}" type="parTrans" cxnId="{EE173259-40CB-409A-8083-9385669C8392}">
      <dgm:prSet/>
      <dgm:spPr/>
      <dgm:t>
        <a:bodyPr/>
        <a:lstStyle/>
        <a:p>
          <a:endParaRPr lang="es-ES"/>
        </a:p>
      </dgm:t>
    </dgm:pt>
    <dgm:pt modelId="{00ED0BA4-67E3-4887-824B-3E6DF549BA61}" type="sibTrans" cxnId="{EE173259-40CB-409A-8083-9385669C8392}">
      <dgm:prSet/>
      <dgm:spPr/>
      <dgm:t>
        <a:bodyPr/>
        <a:lstStyle/>
        <a:p>
          <a:endParaRPr lang="es-ES"/>
        </a:p>
      </dgm:t>
    </dgm:pt>
    <dgm:pt modelId="{8234E37D-B105-49B9-98BF-D305FC6D230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Sus juegos, discurso conversación o dibujos están relacionados con genitales o con la actividad sexual</a:t>
          </a:r>
          <a:endParaRPr lang="es-ES" dirty="0"/>
        </a:p>
      </dgm:t>
    </dgm:pt>
    <dgm:pt modelId="{FFDCD9C1-CE8F-4DDD-8A04-5A17210A122D}" type="sibTrans" cxnId="{661161CA-3BF9-4D0D-BB2F-DF8375EA6378}">
      <dgm:prSet/>
      <dgm:spPr/>
      <dgm:t>
        <a:bodyPr/>
        <a:lstStyle/>
        <a:p>
          <a:endParaRPr lang="es-ES"/>
        </a:p>
      </dgm:t>
    </dgm:pt>
    <dgm:pt modelId="{173730C5-3C27-496C-92B9-59EA7AF7B6D9}" type="parTrans" cxnId="{661161CA-3BF9-4D0D-BB2F-DF8375EA6378}">
      <dgm:prSet/>
      <dgm:spPr/>
      <dgm:t>
        <a:bodyPr/>
        <a:lstStyle/>
        <a:p>
          <a:endParaRPr lang="es-ES"/>
        </a:p>
      </dgm:t>
    </dgm:pt>
    <dgm:pt modelId="{3CAB8B74-EB81-4813-A3D8-3B483932A79C}">
      <dgm:prSet/>
      <dgm:spPr/>
      <dgm:t>
        <a:bodyPr/>
        <a:lstStyle/>
        <a:p>
          <a:r>
            <a:rPr lang="es-ES" dirty="0" smtClean="0"/>
            <a:t>Excesivo interés en temas  con contenido sexual</a:t>
          </a:r>
          <a:endParaRPr lang="es-ES" dirty="0"/>
        </a:p>
      </dgm:t>
    </dgm:pt>
    <dgm:pt modelId="{7580212C-AB3E-4546-BA60-BC51189A6C16}" type="parTrans" cxnId="{44B767A1-CBA9-4B41-BC8F-057F017DA1F3}">
      <dgm:prSet/>
      <dgm:spPr/>
      <dgm:t>
        <a:bodyPr/>
        <a:lstStyle/>
        <a:p>
          <a:endParaRPr lang="es-ES"/>
        </a:p>
      </dgm:t>
    </dgm:pt>
    <dgm:pt modelId="{908A6FB0-0AB5-4410-87EC-098CF241D224}" type="sibTrans" cxnId="{44B767A1-CBA9-4B41-BC8F-057F017DA1F3}">
      <dgm:prSet/>
      <dgm:spPr/>
      <dgm:t>
        <a:bodyPr/>
        <a:lstStyle/>
        <a:p>
          <a:endParaRPr lang="es-ES"/>
        </a:p>
      </dgm:t>
    </dgm:pt>
    <dgm:pt modelId="{4AA45E55-668F-44C3-A030-B22949B4DAB0}">
      <dgm:prSet/>
      <dgm:spPr/>
      <dgm:t>
        <a:bodyPr/>
        <a:lstStyle/>
        <a:p>
          <a:r>
            <a:rPr lang="es-ES" dirty="0" err="1" smtClean="0"/>
            <a:t>Ideacion</a:t>
          </a:r>
          <a:r>
            <a:rPr lang="es-ES" dirty="0" smtClean="0"/>
            <a:t> suicida, embarazo, conducta agresiva</a:t>
          </a:r>
          <a:endParaRPr lang="es-ES" dirty="0"/>
        </a:p>
      </dgm:t>
    </dgm:pt>
    <dgm:pt modelId="{B3BAB46D-46FA-4DBD-BF24-C024807775BE}" type="parTrans" cxnId="{4890A208-6654-492D-848B-9D2A3BB3E538}">
      <dgm:prSet/>
      <dgm:spPr/>
      <dgm:t>
        <a:bodyPr/>
        <a:lstStyle/>
        <a:p>
          <a:endParaRPr lang="es-ES"/>
        </a:p>
      </dgm:t>
    </dgm:pt>
    <dgm:pt modelId="{0BF98547-286B-4620-A022-AA18C0E0F1F0}" type="sibTrans" cxnId="{4890A208-6654-492D-848B-9D2A3BB3E538}">
      <dgm:prSet/>
      <dgm:spPr/>
      <dgm:t>
        <a:bodyPr/>
        <a:lstStyle/>
        <a:p>
          <a:endParaRPr lang="es-ES"/>
        </a:p>
      </dgm:t>
    </dgm:pt>
    <dgm:pt modelId="{6304A959-BE3D-4A5C-85D3-8C0F9719AE85}" type="pres">
      <dgm:prSet presAssocID="{D03B212A-E8B3-4EB5-99EA-0EF8F95F7D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6CE2C46-2F1B-43C8-B9F6-AAB0A11F4746}" type="pres">
      <dgm:prSet presAssocID="{D03B212A-E8B3-4EB5-99EA-0EF8F95F7D9B}" presName="Name1" presStyleCnt="0"/>
      <dgm:spPr/>
    </dgm:pt>
    <dgm:pt modelId="{F9C55F08-1EB4-42A3-AC69-4680BBD209AE}" type="pres">
      <dgm:prSet presAssocID="{D03B212A-E8B3-4EB5-99EA-0EF8F95F7D9B}" presName="cycle" presStyleCnt="0"/>
      <dgm:spPr/>
    </dgm:pt>
    <dgm:pt modelId="{E0EE16E7-BB4C-40BE-A7B6-28718853B136}" type="pres">
      <dgm:prSet presAssocID="{D03B212A-E8B3-4EB5-99EA-0EF8F95F7D9B}" presName="srcNode" presStyleLbl="node1" presStyleIdx="0" presStyleCnt="7"/>
      <dgm:spPr/>
    </dgm:pt>
    <dgm:pt modelId="{FFB84F48-B9B2-4A7F-88ED-077D25F05754}" type="pres">
      <dgm:prSet presAssocID="{D03B212A-E8B3-4EB5-99EA-0EF8F95F7D9B}" presName="conn" presStyleLbl="parChTrans1D2" presStyleIdx="0" presStyleCnt="1"/>
      <dgm:spPr/>
      <dgm:t>
        <a:bodyPr/>
        <a:lstStyle/>
        <a:p>
          <a:endParaRPr lang="es-ES"/>
        </a:p>
      </dgm:t>
    </dgm:pt>
    <dgm:pt modelId="{C90418BD-9926-4A1F-9B4A-41146045F3B3}" type="pres">
      <dgm:prSet presAssocID="{D03B212A-E8B3-4EB5-99EA-0EF8F95F7D9B}" presName="extraNode" presStyleLbl="node1" presStyleIdx="0" presStyleCnt="7"/>
      <dgm:spPr/>
    </dgm:pt>
    <dgm:pt modelId="{6FC21926-037F-4CA2-846C-6E8D49938A62}" type="pres">
      <dgm:prSet presAssocID="{D03B212A-E8B3-4EB5-99EA-0EF8F95F7D9B}" presName="dstNode" presStyleLbl="node1" presStyleIdx="0" presStyleCnt="7"/>
      <dgm:spPr/>
    </dgm:pt>
    <dgm:pt modelId="{8320F319-A339-4E43-B286-2E5F2FDD401C}" type="pres">
      <dgm:prSet presAssocID="{927A3385-F652-4723-B9D0-32248E24A02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C01DA-3034-4D35-8F84-D34F33A7E7CC}" type="pres">
      <dgm:prSet presAssocID="{927A3385-F652-4723-B9D0-32248E24A02B}" presName="accent_1" presStyleCnt="0"/>
      <dgm:spPr/>
    </dgm:pt>
    <dgm:pt modelId="{80F8E2D0-962F-4189-8B61-9DF8B01065C4}" type="pres">
      <dgm:prSet presAssocID="{927A3385-F652-4723-B9D0-32248E24A02B}" presName="accentRepeatNode" presStyleLbl="solidFgAcc1" presStyleIdx="0" presStyleCnt="7"/>
      <dgm:spPr/>
    </dgm:pt>
    <dgm:pt modelId="{6C95BF88-F669-41C3-95DE-016FDE2DA7F2}" type="pres">
      <dgm:prSet presAssocID="{8234E37D-B105-49B9-98BF-D305FC6D230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2CD7B9-1ED7-41CF-A95D-B3DD00EC74A7}" type="pres">
      <dgm:prSet presAssocID="{8234E37D-B105-49B9-98BF-D305FC6D230A}" presName="accent_2" presStyleCnt="0"/>
      <dgm:spPr/>
    </dgm:pt>
    <dgm:pt modelId="{294EF328-E7D7-4576-959B-C6E96F77DE33}" type="pres">
      <dgm:prSet presAssocID="{8234E37D-B105-49B9-98BF-D305FC6D230A}" presName="accentRepeatNode" presStyleLbl="solidFgAcc1" presStyleIdx="1" presStyleCnt="7"/>
      <dgm:spPr/>
    </dgm:pt>
    <dgm:pt modelId="{C98A0807-28FD-418D-9F1C-95C989763057}" type="pres">
      <dgm:prSet presAssocID="{3D3D1E34-9A24-4254-A621-4CA6855243B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42B09-53EF-45F6-896C-6812190E39AA}" type="pres">
      <dgm:prSet presAssocID="{3D3D1E34-9A24-4254-A621-4CA6855243B0}" presName="accent_3" presStyleCnt="0"/>
      <dgm:spPr/>
    </dgm:pt>
    <dgm:pt modelId="{5BEE5597-6F12-4E0A-883E-1032A9736B5D}" type="pres">
      <dgm:prSet presAssocID="{3D3D1E34-9A24-4254-A621-4CA6855243B0}" presName="accentRepeatNode" presStyleLbl="solidFgAcc1" presStyleIdx="2" presStyleCnt="7"/>
      <dgm:spPr/>
    </dgm:pt>
    <dgm:pt modelId="{1C8F9499-42B0-4CF5-A08F-B4D9E61F11F3}" type="pres">
      <dgm:prSet presAssocID="{A67F307B-BA8D-4A1E-8F9E-3DA81D855C9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12E0B8-046F-4BAB-9563-E326BC0D4D54}" type="pres">
      <dgm:prSet presAssocID="{A67F307B-BA8D-4A1E-8F9E-3DA81D855C92}" presName="accent_4" presStyleCnt="0"/>
      <dgm:spPr/>
    </dgm:pt>
    <dgm:pt modelId="{5A4C23AF-5B52-44D9-B9DD-9007D42A050D}" type="pres">
      <dgm:prSet presAssocID="{A67F307B-BA8D-4A1E-8F9E-3DA81D855C92}" presName="accentRepeatNode" presStyleLbl="solidFgAcc1" presStyleIdx="3" presStyleCnt="7"/>
      <dgm:spPr/>
    </dgm:pt>
    <dgm:pt modelId="{6DC08D90-CC28-44CF-B615-F7ACE7730DC9}" type="pres">
      <dgm:prSet presAssocID="{A3AF37F4-0B2B-43BD-8659-5029B8A03AE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F244C7-E27B-4FB6-99A9-6A44618FB6AC}" type="pres">
      <dgm:prSet presAssocID="{A3AF37F4-0B2B-43BD-8659-5029B8A03AE5}" presName="accent_5" presStyleCnt="0"/>
      <dgm:spPr/>
    </dgm:pt>
    <dgm:pt modelId="{48AA2410-87BD-4A05-9AB5-AFE7C345C6A1}" type="pres">
      <dgm:prSet presAssocID="{A3AF37F4-0B2B-43BD-8659-5029B8A03AE5}" presName="accentRepeatNode" presStyleLbl="solidFgAcc1" presStyleIdx="4" presStyleCnt="7"/>
      <dgm:spPr/>
    </dgm:pt>
    <dgm:pt modelId="{52892462-5337-4E1E-B50F-13FEE3293385}" type="pres">
      <dgm:prSet presAssocID="{3CAB8B74-EB81-4813-A3D8-3B483932A79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7C7ADE-4789-4E3F-8C84-91C57FB4D361}" type="pres">
      <dgm:prSet presAssocID="{3CAB8B74-EB81-4813-A3D8-3B483932A79C}" presName="accent_6" presStyleCnt="0"/>
      <dgm:spPr/>
    </dgm:pt>
    <dgm:pt modelId="{9DB8213A-E7E2-4899-8AEE-1E83ADAE5996}" type="pres">
      <dgm:prSet presAssocID="{3CAB8B74-EB81-4813-A3D8-3B483932A79C}" presName="accentRepeatNode" presStyleLbl="solidFgAcc1" presStyleIdx="5" presStyleCnt="7"/>
      <dgm:spPr/>
    </dgm:pt>
    <dgm:pt modelId="{A896D73C-3BE9-44AC-800E-D24F619C72A6}" type="pres">
      <dgm:prSet presAssocID="{4AA45E55-668F-44C3-A030-B22949B4DAB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9B204-C42B-46F4-B132-BFEACFE0793F}" type="pres">
      <dgm:prSet presAssocID="{4AA45E55-668F-44C3-A030-B22949B4DAB0}" presName="accent_7" presStyleCnt="0"/>
      <dgm:spPr/>
    </dgm:pt>
    <dgm:pt modelId="{C969EED9-B51D-493E-8BFD-9C1061275BEB}" type="pres">
      <dgm:prSet presAssocID="{4AA45E55-668F-44C3-A030-B22949B4DAB0}" presName="accentRepeatNode" presStyleLbl="solidFgAcc1" presStyleIdx="6" presStyleCnt="7"/>
      <dgm:spPr/>
    </dgm:pt>
  </dgm:ptLst>
  <dgm:cxnLst>
    <dgm:cxn modelId="{AAA94862-AEC0-449A-A0E3-17B06C0D600A}" type="presOf" srcId="{927A3385-F652-4723-B9D0-32248E24A02B}" destId="{8320F319-A339-4E43-B286-2E5F2FDD401C}" srcOrd="0" destOrd="0" presId="urn:microsoft.com/office/officeart/2008/layout/VerticalCurvedList"/>
    <dgm:cxn modelId="{C04C2DA9-047E-408C-8C1A-C67A2CFF29DC}" type="presOf" srcId="{4AA45E55-668F-44C3-A030-B22949B4DAB0}" destId="{A896D73C-3BE9-44AC-800E-D24F619C72A6}" srcOrd="0" destOrd="0" presId="urn:microsoft.com/office/officeart/2008/layout/VerticalCurvedList"/>
    <dgm:cxn modelId="{44B767A1-CBA9-4B41-BC8F-057F017DA1F3}" srcId="{D03B212A-E8B3-4EB5-99EA-0EF8F95F7D9B}" destId="{3CAB8B74-EB81-4813-A3D8-3B483932A79C}" srcOrd="5" destOrd="0" parTransId="{7580212C-AB3E-4546-BA60-BC51189A6C16}" sibTransId="{908A6FB0-0AB5-4410-87EC-098CF241D224}"/>
    <dgm:cxn modelId="{7431BF0A-4058-4B3E-BCA8-11B4C227EA95}" type="presOf" srcId="{D03B212A-E8B3-4EB5-99EA-0EF8F95F7D9B}" destId="{6304A959-BE3D-4A5C-85D3-8C0F9719AE85}" srcOrd="0" destOrd="0" presId="urn:microsoft.com/office/officeart/2008/layout/VerticalCurvedList"/>
    <dgm:cxn modelId="{6B984896-D159-43C8-BEEB-B17B76E9E36F}" srcId="{D03B212A-E8B3-4EB5-99EA-0EF8F95F7D9B}" destId="{3D3D1E34-9A24-4254-A621-4CA6855243B0}" srcOrd="2" destOrd="0" parTransId="{7A7E12EB-FBDE-4105-869F-B93A7D5C6E85}" sibTransId="{4C6A3B5E-535C-4D31-8D84-0BCCE13270BB}"/>
    <dgm:cxn modelId="{0AB5AEED-37E5-4426-B4FE-3D325E2DD325}" srcId="{D03B212A-E8B3-4EB5-99EA-0EF8F95F7D9B}" destId="{A67F307B-BA8D-4A1E-8F9E-3DA81D855C92}" srcOrd="3" destOrd="0" parTransId="{F3F16FC7-8884-4FA0-86ED-00EA1A4CEE47}" sibTransId="{CAEBA6BC-F740-4AE3-B42F-550B6F5A99FC}"/>
    <dgm:cxn modelId="{EE173259-40CB-409A-8083-9385669C8392}" srcId="{D03B212A-E8B3-4EB5-99EA-0EF8F95F7D9B}" destId="{A3AF37F4-0B2B-43BD-8659-5029B8A03AE5}" srcOrd="4" destOrd="0" parTransId="{70E9A46A-B323-4A75-8B8B-4FB2D12460E2}" sibTransId="{00ED0BA4-67E3-4887-824B-3E6DF549BA61}"/>
    <dgm:cxn modelId="{4890A208-6654-492D-848B-9D2A3BB3E538}" srcId="{D03B212A-E8B3-4EB5-99EA-0EF8F95F7D9B}" destId="{4AA45E55-668F-44C3-A030-B22949B4DAB0}" srcOrd="6" destOrd="0" parTransId="{B3BAB46D-46FA-4DBD-BF24-C024807775BE}" sibTransId="{0BF98547-286B-4620-A022-AA18C0E0F1F0}"/>
    <dgm:cxn modelId="{EB896E21-6D8B-4C82-A794-EE7F70967F77}" type="presOf" srcId="{A67F307B-BA8D-4A1E-8F9E-3DA81D855C92}" destId="{1C8F9499-42B0-4CF5-A08F-B4D9E61F11F3}" srcOrd="0" destOrd="0" presId="urn:microsoft.com/office/officeart/2008/layout/VerticalCurvedList"/>
    <dgm:cxn modelId="{CD8AFC4B-9903-4019-8365-E81D710C24A9}" type="presOf" srcId="{3D3D1E34-9A24-4254-A621-4CA6855243B0}" destId="{C98A0807-28FD-418D-9F1C-95C989763057}" srcOrd="0" destOrd="0" presId="urn:microsoft.com/office/officeart/2008/layout/VerticalCurvedList"/>
    <dgm:cxn modelId="{661161CA-3BF9-4D0D-BB2F-DF8375EA6378}" srcId="{D03B212A-E8B3-4EB5-99EA-0EF8F95F7D9B}" destId="{8234E37D-B105-49B9-98BF-D305FC6D230A}" srcOrd="1" destOrd="0" parTransId="{173730C5-3C27-496C-92B9-59EA7AF7B6D9}" sibTransId="{FFDCD9C1-CE8F-4DDD-8A04-5A17210A122D}"/>
    <dgm:cxn modelId="{3D4E6F2D-3CFB-4DA6-B44B-50E3E31DB9D1}" type="presOf" srcId="{3CAB8B74-EB81-4813-A3D8-3B483932A79C}" destId="{52892462-5337-4E1E-B50F-13FEE3293385}" srcOrd="0" destOrd="0" presId="urn:microsoft.com/office/officeart/2008/layout/VerticalCurvedList"/>
    <dgm:cxn modelId="{742034D0-1FE4-45C0-83EF-5B6F7F9FDE8F}" type="presOf" srcId="{A3AF37F4-0B2B-43BD-8659-5029B8A03AE5}" destId="{6DC08D90-CC28-44CF-B615-F7ACE7730DC9}" srcOrd="0" destOrd="0" presId="urn:microsoft.com/office/officeart/2008/layout/VerticalCurvedList"/>
    <dgm:cxn modelId="{F78C9926-145B-448A-868D-24A96976D216}" srcId="{D03B212A-E8B3-4EB5-99EA-0EF8F95F7D9B}" destId="{927A3385-F652-4723-B9D0-32248E24A02B}" srcOrd="0" destOrd="0" parTransId="{D026FF11-F9A1-41DC-8576-6796B70C7B02}" sibTransId="{FDB705F9-74B4-4C27-B7E4-FD43F33EA999}"/>
    <dgm:cxn modelId="{35820D8D-D1CA-48A0-AB5E-B445A841302C}" type="presOf" srcId="{FDB705F9-74B4-4C27-B7E4-FD43F33EA999}" destId="{FFB84F48-B9B2-4A7F-88ED-077D25F05754}" srcOrd="0" destOrd="0" presId="urn:microsoft.com/office/officeart/2008/layout/VerticalCurvedList"/>
    <dgm:cxn modelId="{33149B4D-D2BB-4A1A-AAB3-BF02F4618B34}" type="presOf" srcId="{8234E37D-B105-49B9-98BF-D305FC6D230A}" destId="{6C95BF88-F669-41C3-95DE-016FDE2DA7F2}" srcOrd="0" destOrd="0" presId="urn:microsoft.com/office/officeart/2008/layout/VerticalCurvedList"/>
    <dgm:cxn modelId="{75AB1A52-CDEC-417F-A96A-ADB8D5001305}" type="presParOf" srcId="{6304A959-BE3D-4A5C-85D3-8C0F9719AE85}" destId="{96CE2C46-2F1B-43C8-B9F6-AAB0A11F4746}" srcOrd="0" destOrd="0" presId="urn:microsoft.com/office/officeart/2008/layout/VerticalCurvedList"/>
    <dgm:cxn modelId="{79029D32-062D-4796-A6F1-339851245BB0}" type="presParOf" srcId="{96CE2C46-2F1B-43C8-B9F6-AAB0A11F4746}" destId="{F9C55F08-1EB4-42A3-AC69-4680BBD209AE}" srcOrd="0" destOrd="0" presId="urn:microsoft.com/office/officeart/2008/layout/VerticalCurvedList"/>
    <dgm:cxn modelId="{BE7790C2-6599-4D46-B2C4-69F5555DF228}" type="presParOf" srcId="{F9C55F08-1EB4-42A3-AC69-4680BBD209AE}" destId="{E0EE16E7-BB4C-40BE-A7B6-28718853B136}" srcOrd="0" destOrd="0" presId="urn:microsoft.com/office/officeart/2008/layout/VerticalCurvedList"/>
    <dgm:cxn modelId="{9C4E2024-A060-4147-AA0E-3785DF7F658C}" type="presParOf" srcId="{F9C55F08-1EB4-42A3-AC69-4680BBD209AE}" destId="{FFB84F48-B9B2-4A7F-88ED-077D25F05754}" srcOrd="1" destOrd="0" presId="urn:microsoft.com/office/officeart/2008/layout/VerticalCurvedList"/>
    <dgm:cxn modelId="{3953AA3C-F5DC-4D3C-BA12-A20290CDE19D}" type="presParOf" srcId="{F9C55F08-1EB4-42A3-AC69-4680BBD209AE}" destId="{C90418BD-9926-4A1F-9B4A-41146045F3B3}" srcOrd="2" destOrd="0" presId="urn:microsoft.com/office/officeart/2008/layout/VerticalCurvedList"/>
    <dgm:cxn modelId="{02A3E0CB-74FF-4D2C-B3EB-A481C9FF616D}" type="presParOf" srcId="{F9C55F08-1EB4-42A3-AC69-4680BBD209AE}" destId="{6FC21926-037F-4CA2-846C-6E8D49938A62}" srcOrd="3" destOrd="0" presId="urn:microsoft.com/office/officeart/2008/layout/VerticalCurvedList"/>
    <dgm:cxn modelId="{4F83AD15-CA79-4F4C-BFAC-EB10E6F752DA}" type="presParOf" srcId="{96CE2C46-2F1B-43C8-B9F6-AAB0A11F4746}" destId="{8320F319-A339-4E43-B286-2E5F2FDD401C}" srcOrd="1" destOrd="0" presId="urn:microsoft.com/office/officeart/2008/layout/VerticalCurvedList"/>
    <dgm:cxn modelId="{0ED3E365-42E5-4806-B744-CBC0BD0E1AA2}" type="presParOf" srcId="{96CE2C46-2F1B-43C8-B9F6-AAB0A11F4746}" destId="{1F7C01DA-3034-4D35-8F84-D34F33A7E7CC}" srcOrd="2" destOrd="0" presId="urn:microsoft.com/office/officeart/2008/layout/VerticalCurvedList"/>
    <dgm:cxn modelId="{FC9568BF-C32E-48D3-9F7B-BE7BDF4419D7}" type="presParOf" srcId="{1F7C01DA-3034-4D35-8F84-D34F33A7E7CC}" destId="{80F8E2D0-962F-4189-8B61-9DF8B01065C4}" srcOrd="0" destOrd="0" presId="urn:microsoft.com/office/officeart/2008/layout/VerticalCurvedList"/>
    <dgm:cxn modelId="{4BB2352F-D762-4A29-A7D5-5028D05B715E}" type="presParOf" srcId="{96CE2C46-2F1B-43C8-B9F6-AAB0A11F4746}" destId="{6C95BF88-F669-41C3-95DE-016FDE2DA7F2}" srcOrd="3" destOrd="0" presId="urn:microsoft.com/office/officeart/2008/layout/VerticalCurvedList"/>
    <dgm:cxn modelId="{56DE7793-81F3-42AC-8F20-CBED48E8B4F3}" type="presParOf" srcId="{96CE2C46-2F1B-43C8-B9F6-AAB0A11F4746}" destId="{6E2CD7B9-1ED7-41CF-A95D-B3DD00EC74A7}" srcOrd="4" destOrd="0" presId="urn:microsoft.com/office/officeart/2008/layout/VerticalCurvedList"/>
    <dgm:cxn modelId="{A21F761E-9353-46C8-849E-1A8CCE66C664}" type="presParOf" srcId="{6E2CD7B9-1ED7-41CF-A95D-B3DD00EC74A7}" destId="{294EF328-E7D7-4576-959B-C6E96F77DE33}" srcOrd="0" destOrd="0" presId="urn:microsoft.com/office/officeart/2008/layout/VerticalCurvedList"/>
    <dgm:cxn modelId="{49B75D03-A569-47B9-B434-2984C027719C}" type="presParOf" srcId="{96CE2C46-2F1B-43C8-B9F6-AAB0A11F4746}" destId="{C98A0807-28FD-418D-9F1C-95C989763057}" srcOrd="5" destOrd="0" presId="urn:microsoft.com/office/officeart/2008/layout/VerticalCurvedList"/>
    <dgm:cxn modelId="{37C44DD8-E4D7-478A-9246-EF2D90E7AAA0}" type="presParOf" srcId="{96CE2C46-2F1B-43C8-B9F6-AAB0A11F4746}" destId="{0AD42B09-53EF-45F6-896C-6812190E39AA}" srcOrd="6" destOrd="0" presId="urn:microsoft.com/office/officeart/2008/layout/VerticalCurvedList"/>
    <dgm:cxn modelId="{F4EB2F0D-486C-4591-8FF2-025E64721F0C}" type="presParOf" srcId="{0AD42B09-53EF-45F6-896C-6812190E39AA}" destId="{5BEE5597-6F12-4E0A-883E-1032A9736B5D}" srcOrd="0" destOrd="0" presId="urn:microsoft.com/office/officeart/2008/layout/VerticalCurvedList"/>
    <dgm:cxn modelId="{2CF39F96-31BA-47F4-80F7-24EF2EAAE74B}" type="presParOf" srcId="{96CE2C46-2F1B-43C8-B9F6-AAB0A11F4746}" destId="{1C8F9499-42B0-4CF5-A08F-B4D9E61F11F3}" srcOrd="7" destOrd="0" presId="urn:microsoft.com/office/officeart/2008/layout/VerticalCurvedList"/>
    <dgm:cxn modelId="{7F506931-ADBF-4980-97AB-BD1B94B197C8}" type="presParOf" srcId="{96CE2C46-2F1B-43C8-B9F6-AAB0A11F4746}" destId="{AE12E0B8-046F-4BAB-9563-E326BC0D4D54}" srcOrd="8" destOrd="0" presId="urn:microsoft.com/office/officeart/2008/layout/VerticalCurvedList"/>
    <dgm:cxn modelId="{A0A210CA-5FDC-4A3E-8A32-B8B310CA8119}" type="presParOf" srcId="{AE12E0B8-046F-4BAB-9563-E326BC0D4D54}" destId="{5A4C23AF-5B52-44D9-B9DD-9007D42A050D}" srcOrd="0" destOrd="0" presId="urn:microsoft.com/office/officeart/2008/layout/VerticalCurvedList"/>
    <dgm:cxn modelId="{F16B3738-2B5A-421E-BF7A-1CAEDCC17824}" type="presParOf" srcId="{96CE2C46-2F1B-43C8-B9F6-AAB0A11F4746}" destId="{6DC08D90-CC28-44CF-B615-F7ACE7730DC9}" srcOrd="9" destOrd="0" presId="urn:microsoft.com/office/officeart/2008/layout/VerticalCurvedList"/>
    <dgm:cxn modelId="{161A9F4F-F038-4324-ACCB-67971C5ADFF9}" type="presParOf" srcId="{96CE2C46-2F1B-43C8-B9F6-AAB0A11F4746}" destId="{41F244C7-E27B-4FB6-99A9-6A44618FB6AC}" srcOrd="10" destOrd="0" presId="urn:microsoft.com/office/officeart/2008/layout/VerticalCurvedList"/>
    <dgm:cxn modelId="{A209C94F-1BF4-4A83-B38B-598D7214EE7E}" type="presParOf" srcId="{41F244C7-E27B-4FB6-99A9-6A44618FB6AC}" destId="{48AA2410-87BD-4A05-9AB5-AFE7C345C6A1}" srcOrd="0" destOrd="0" presId="urn:microsoft.com/office/officeart/2008/layout/VerticalCurvedList"/>
    <dgm:cxn modelId="{C2681818-D2A0-4A2C-9BC0-7DFEECE38E3B}" type="presParOf" srcId="{96CE2C46-2F1B-43C8-B9F6-AAB0A11F4746}" destId="{52892462-5337-4E1E-B50F-13FEE3293385}" srcOrd="11" destOrd="0" presId="urn:microsoft.com/office/officeart/2008/layout/VerticalCurvedList"/>
    <dgm:cxn modelId="{9EA95C7E-E6C7-42A3-BD84-6F3EFC86C43D}" type="presParOf" srcId="{96CE2C46-2F1B-43C8-B9F6-AAB0A11F4746}" destId="{C47C7ADE-4789-4E3F-8C84-91C57FB4D361}" srcOrd="12" destOrd="0" presId="urn:microsoft.com/office/officeart/2008/layout/VerticalCurvedList"/>
    <dgm:cxn modelId="{306E9850-A8FA-4A61-A07C-37DCC6198E8A}" type="presParOf" srcId="{C47C7ADE-4789-4E3F-8C84-91C57FB4D361}" destId="{9DB8213A-E7E2-4899-8AEE-1E83ADAE5996}" srcOrd="0" destOrd="0" presId="urn:microsoft.com/office/officeart/2008/layout/VerticalCurvedList"/>
    <dgm:cxn modelId="{469ECD35-2B27-4CDC-8EE5-363557BB536B}" type="presParOf" srcId="{96CE2C46-2F1B-43C8-B9F6-AAB0A11F4746}" destId="{A896D73C-3BE9-44AC-800E-D24F619C72A6}" srcOrd="13" destOrd="0" presId="urn:microsoft.com/office/officeart/2008/layout/VerticalCurvedList"/>
    <dgm:cxn modelId="{625E30AC-B78B-4E0F-83A2-E2D8432D57FE}" type="presParOf" srcId="{96CE2C46-2F1B-43C8-B9F6-AAB0A11F4746}" destId="{C689B204-C42B-46F4-B132-BFEACFE0793F}" srcOrd="14" destOrd="0" presId="urn:microsoft.com/office/officeart/2008/layout/VerticalCurvedList"/>
    <dgm:cxn modelId="{E6CB35EC-8A9B-4236-97CE-6505F45F2F1E}" type="presParOf" srcId="{C689B204-C42B-46F4-B132-BFEACFE0793F}" destId="{C969EED9-B51D-493E-8BFD-9C1061275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1C5F0D-182B-40FB-A707-FF39F3E9765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5E00BC-163D-493F-9B37-126B9A588F23}">
      <dgm:prSet phldrT="[Texto]"/>
      <dgm:spPr/>
      <dgm:t>
        <a:bodyPr/>
        <a:lstStyle/>
        <a:p>
          <a:r>
            <a:rPr lang="es-ES" dirty="0" smtClean="0"/>
            <a:t>A nivel de aula, es importante fomentar un clima positivo, con espacios de reflexión y compromisos con los estudiantes, en ese sentido regular el comportamiento a través de las normas de convivencia, siempre con un trato de respeto e igualitario. </a:t>
          </a:r>
          <a:r>
            <a:rPr lang="es-PE" i="1" dirty="0" smtClean="0"/>
            <a:t>Talleres lúdicos pedagógicos de prevención de la violencia (En todas las áreas y niveles educativos) </a:t>
          </a:r>
          <a:endParaRPr lang="es-ES" dirty="0"/>
        </a:p>
      </dgm:t>
    </dgm:pt>
    <dgm:pt modelId="{C07958D4-6164-4C54-BC69-768AF864346F}" type="parTrans" cxnId="{6E09A5D6-F3C4-40F5-A8F5-19DED8E575C3}">
      <dgm:prSet/>
      <dgm:spPr/>
      <dgm:t>
        <a:bodyPr/>
        <a:lstStyle/>
        <a:p>
          <a:endParaRPr lang="es-ES"/>
        </a:p>
      </dgm:t>
    </dgm:pt>
    <dgm:pt modelId="{9795AD39-9F48-4EC5-B2FF-9C03B7BCA48D}" type="sibTrans" cxnId="{6E09A5D6-F3C4-40F5-A8F5-19DED8E575C3}">
      <dgm:prSet/>
      <dgm:spPr/>
      <dgm:t>
        <a:bodyPr/>
        <a:lstStyle/>
        <a:p>
          <a:endParaRPr lang="es-ES"/>
        </a:p>
      </dgm:t>
    </dgm:pt>
    <dgm:pt modelId="{3FD5D6BA-3A2E-4F52-AAD5-1B32429D091F}">
      <dgm:prSet phldrT="[Texto]"/>
      <dgm:spPr/>
      <dgm:t>
        <a:bodyPr/>
        <a:lstStyle/>
        <a:p>
          <a:r>
            <a:rPr lang="es-ES" dirty="0" smtClean="0"/>
            <a:t>A nivel de la IE el equipo de comité de TOE debe trabajar en temáticas de prevención, tales como: Habilidades Socioemocionales </a:t>
          </a:r>
          <a:r>
            <a:rPr lang="es-ES" i="1" dirty="0" smtClean="0"/>
            <a:t>(empatía, escucha activa, comunicación asertiva) solución de conflictos, vida con valore, c</a:t>
          </a:r>
          <a:r>
            <a:rPr lang="es-PE" i="1" dirty="0" smtClean="0"/>
            <a:t>cuidado del cuerpo, Relaciones afectivas, enamoramiento, mitos del amor, machismo) Campañas preventivas de difusión. </a:t>
          </a:r>
          <a:endParaRPr lang="es-ES" i="1" dirty="0"/>
        </a:p>
      </dgm:t>
    </dgm:pt>
    <dgm:pt modelId="{BEE0C825-8BDA-4560-9E14-A77AEC47C314}" type="parTrans" cxnId="{A5A42C23-421B-4826-947F-E5F6F8123404}">
      <dgm:prSet/>
      <dgm:spPr/>
      <dgm:t>
        <a:bodyPr/>
        <a:lstStyle/>
        <a:p>
          <a:endParaRPr lang="es-ES"/>
        </a:p>
      </dgm:t>
    </dgm:pt>
    <dgm:pt modelId="{BDE502DB-57E6-4DE3-B04E-CC1A42337506}" type="sibTrans" cxnId="{A5A42C23-421B-4826-947F-E5F6F8123404}">
      <dgm:prSet/>
      <dgm:spPr/>
      <dgm:t>
        <a:bodyPr/>
        <a:lstStyle/>
        <a:p>
          <a:endParaRPr lang="es-ES"/>
        </a:p>
      </dgm:t>
    </dgm:pt>
    <dgm:pt modelId="{0B79A71F-0B35-4A90-A46B-CCDAA2F3757B}">
      <dgm:prSet phldrT="[Texto]"/>
      <dgm:spPr/>
      <dgm:t>
        <a:bodyPr/>
        <a:lstStyle/>
        <a:p>
          <a:r>
            <a:rPr lang="es-ES" dirty="0" smtClean="0"/>
            <a:t>A nivel familiar, deben existir vínculos de seguridad y confianza, la familia debe brindar un apoyo emocional incondicional, y espacios de calidad entre padres e hijos, donde se realice un seguimiento al desarrollo académico y emocional del estudiante a través del tutor de aula.</a:t>
          </a:r>
          <a:endParaRPr lang="es-ES" dirty="0"/>
        </a:p>
      </dgm:t>
    </dgm:pt>
    <dgm:pt modelId="{35169830-EFB9-4C7C-89EB-B984362E244E}" type="parTrans" cxnId="{B91EE0C7-8EAD-458E-A4BB-812B34C65390}">
      <dgm:prSet/>
      <dgm:spPr/>
      <dgm:t>
        <a:bodyPr/>
        <a:lstStyle/>
        <a:p>
          <a:endParaRPr lang="es-ES"/>
        </a:p>
      </dgm:t>
    </dgm:pt>
    <dgm:pt modelId="{9792C959-CE8A-457A-B028-DAED2804B96E}" type="sibTrans" cxnId="{B91EE0C7-8EAD-458E-A4BB-812B34C65390}">
      <dgm:prSet/>
      <dgm:spPr/>
      <dgm:t>
        <a:bodyPr/>
        <a:lstStyle/>
        <a:p>
          <a:endParaRPr lang="es-ES"/>
        </a:p>
      </dgm:t>
    </dgm:pt>
    <dgm:pt modelId="{69351332-3FF7-4116-8A24-BE714D17910E}" type="pres">
      <dgm:prSet presAssocID="{E11C5F0D-182B-40FB-A707-FF39F3E976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3342B6-9461-4BCB-A1B9-BCEF00F001AE}" type="pres">
      <dgm:prSet presAssocID="{E85E00BC-163D-493F-9B37-126B9A588F23}" presName="circle1" presStyleLbl="node1" presStyleIdx="0" presStyleCnt="3"/>
      <dgm:spPr/>
    </dgm:pt>
    <dgm:pt modelId="{F2DA745C-0D9B-4F35-A5AF-5404B266DA46}" type="pres">
      <dgm:prSet presAssocID="{E85E00BC-163D-493F-9B37-126B9A588F23}" presName="space" presStyleCnt="0"/>
      <dgm:spPr/>
    </dgm:pt>
    <dgm:pt modelId="{9CA9BB85-EE03-46D7-981C-8A4E0419388A}" type="pres">
      <dgm:prSet presAssocID="{E85E00BC-163D-493F-9B37-126B9A588F23}" presName="rect1" presStyleLbl="alignAcc1" presStyleIdx="0" presStyleCnt="3"/>
      <dgm:spPr/>
      <dgm:t>
        <a:bodyPr/>
        <a:lstStyle/>
        <a:p>
          <a:endParaRPr lang="es-ES"/>
        </a:p>
      </dgm:t>
    </dgm:pt>
    <dgm:pt modelId="{CCEB8C94-17FA-468C-BD25-3AF75CA5EE01}" type="pres">
      <dgm:prSet presAssocID="{3FD5D6BA-3A2E-4F52-AAD5-1B32429D091F}" presName="vertSpace2" presStyleLbl="node1" presStyleIdx="0" presStyleCnt="3"/>
      <dgm:spPr/>
    </dgm:pt>
    <dgm:pt modelId="{9879CE2F-9039-4D9C-8098-232155371667}" type="pres">
      <dgm:prSet presAssocID="{3FD5D6BA-3A2E-4F52-AAD5-1B32429D091F}" presName="circle2" presStyleLbl="node1" presStyleIdx="1" presStyleCnt="3"/>
      <dgm:spPr/>
    </dgm:pt>
    <dgm:pt modelId="{DDF5FE30-4885-4D64-8410-21AD5EBD7C17}" type="pres">
      <dgm:prSet presAssocID="{3FD5D6BA-3A2E-4F52-AAD5-1B32429D091F}" presName="rect2" presStyleLbl="alignAcc1" presStyleIdx="1" presStyleCnt="3"/>
      <dgm:spPr/>
      <dgm:t>
        <a:bodyPr/>
        <a:lstStyle/>
        <a:p>
          <a:endParaRPr lang="es-ES"/>
        </a:p>
      </dgm:t>
    </dgm:pt>
    <dgm:pt modelId="{ABCD34E7-36F1-4A70-A158-651EDAF24C19}" type="pres">
      <dgm:prSet presAssocID="{0B79A71F-0B35-4A90-A46B-CCDAA2F3757B}" presName="vertSpace3" presStyleLbl="node1" presStyleIdx="1" presStyleCnt="3"/>
      <dgm:spPr/>
    </dgm:pt>
    <dgm:pt modelId="{77255AC6-4F8A-47E4-A8DD-BA54BD942D63}" type="pres">
      <dgm:prSet presAssocID="{0B79A71F-0B35-4A90-A46B-CCDAA2F3757B}" presName="circle3" presStyleLbl="node1" presStyleIdx="2" presStyleCnt="3"/>
      <dgm:spPr/>
    </dgm:pt>
    <dgm:pt modelId="{D5D578C0-D198-4E64-BBA3-86C2F757540F}" type="pres">
      <dgm:prSet presAssocID="{0B79A71F-0B35-4A90-A46B-CCDAA2F3757B}" presName="rect3" presStyleLbl="alignAcc1" presStyleIdx="2" presStyleCnt="3"/>
      <dgm:spPr/>
      <dgm:t>
        <a:bodyPr/>
        <a:lstStyle/>
        <a:p>
          <a:endParaRPr lang="es-ES"/>
        </a:p>
      </dgm:t>
    </dgm:pt>
    <dgm:pt modelId="{20F5C8C0-0410-4F21-AD7F-1D68F5B3EBE6}" type="pres">
      <dgm:prSet presAssocID="{E85E00BC-163D-493F-9B37-126B9A588F2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1B829-5268-414D-880F-CC262A65D1C8}" type="pres">
      <dgm:prSet presAssocID="{3FD5D6BA-3A2E-4F52-AAD5-1B32429D091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93234-E404-4076-96B1-0BF9A77A06A3}" type="pres">
      <dgm:prSet presAssocID="{0B79A71F-0B35-4A90-A46B-CCDAA2F3757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42C23-421B-4826-947F-E5F6F8123404}" srcId="{E11C5F0D-182B-40FB-A707-FF39F3E97657}" destId="{3FD5D6BA-3A2E-4F52-AAD5-1B32429D091F}" srcOrd="1" destOrd="0" parTransId="{BEE0C825-8BDA-4560-9E14-A77AEC47C314}" sibTransId="{BDE502DB-57E6-4DE3-B04E-CC1A42337506}"/>
    <dgm:cxn modelId="{B6F4258C-4739-41C4-97E6-ED0B0F129ADF}" type="presOf" srcId="{0B79A71F-0B35-4A90-A46B-CCDAA2F3757B}" destId="{34293234-E404-4076-96B1-0BF9A77A06A3}" srcOrd="1" destOrd="0" presId="urn:microsoft.com/office/officeart/2005/8/layout/target3"/>
    <dgm:cxn modelId="{00F4C3A3-BC0E-4BEA-A968-F8DDDDDEE357}" type="presOf" srcId="{3FD5D6BA-3A2E-4F52-AAD5-1B32429D091F}" destId="{DDF5FE30-4885-4D64-8410-21AD5EBD7C17}" srcOrd="0" destOrd="0" presId="urn:microsoft.com/office/officeart/2005/8/layout/target3"/>
    <dgm:cxn modelId="{4AB78391-33B8-4217-BDA9-25C7CD00BC3D}" type="presOf" srcId="{E85E00BC-163D-493F-9B37-126B9A588F23}" destId="{20F5C8C0-0410-4F21-AD7F-1D68F5B3EBE6}" srcOrd="1" destOrd="0" presId="urn:microsoft.com/office/officeart/2005/8/layout/target3"/>
    <dgm:cxn modelId="{B91EE0C7-8EAD-458E-A4BB-812B34C65390}" srcId="{E11C5F0D-182B-40FB-A707-FF39F3E97657}" destId="{0B79A71F-0B35-4A90-A46B-CCDAA2F3757B}" srcOrd="2" destOrd="0" parTransId="{35169830-EFB9-4C7C-89EB-B984362E244E}" sibTransId="{9792C959-CE8A-457A-B028-DAED2804B96E}"/>
    <dgm:cxn modelId="{D00CC38E-881B-44DC-AE6E-BE4590AFFBD3}" type="presOf" srcId="{E85E00BC-163D-493F-9B37-126B9A588F23}" destId="{9CA9BB85-EE03-46D7-981C-8A4E0419388A}" srcOrd="0" destOrd="0" presId="urn:microsoft.com/office/officeart/2005/8/layout/target3"/>
    <dgm:cxn modelId="{6E09A5D6-F3C4-40F5-A8F5-19DED8E575C3}" srcId="{E11C5F0D-182B-40FB-A707-FF39F3E97657}" destId="{E85E00BC-163D-493F-9B37-126B9A588F23}" srcOrd="0" destOrd="0" parTransId="{C07958D4-6164-4C54-BC69-768AF864346F}" sibTransId="{9795AD39-9F48-4EC5-B2FF-9C03B7BCA48D}"/>
    <dgm:cxn modelId="{52A89434-1476-41F5-896B-9F938B6631E1}" type="presOf" srcId="{E11C5F0D-182B-40FB-A707-FF39F3E97657}" destId="{69351332-3FF7-4116-8A24-BE714D17910E}" srcOrd="0" destOrd="0" presId="urn:microsoft.com/office/officeart/2005/8/layout/target3"/>
    <dgm:cxn modelId="{441867AB-F5C4-4B94-AC17-CFAE1939B2FB}" type="presOf" srcId="{3FD5D6BA-3A2E-4F52-AAD5-1B32429D091F}" destId="{7DC1B829-5268-414D-880F-CC262A65D1C8}" srcOrd="1" destOrd="0" presId="urn:microsoft.com/office/officeart/2005/8/layout/target3"/>
    <dgm:cxn modelId="{4C493F36-31B0-4288-8456-DA684EC4F770}" type="presOf" srcId="{0B79A71F-0B35-4A90-A46B-CCDAA2F3757B}" destId="{D5D578C0-D198-4E64-BBA3-86C2F757540F}" srcOrd="0" destOrd="0" presId="urn:microsoft.com/office/officeart/2005/8/layout/target3"/>
    <dgm:cxn modelId="{46E7EDF1-BF15-4BB6-A632-A525906919A0}" type="presParOf" srcId="{69351332-3FF7-4116-8A24-BE714D17910E}" destId="{3F3342B6-9461-4BCB-A1B9-BCEF00F001AE}" srcOrd="0" destOrd="0" presId="urn:microsoft.com/office/officeart/2005/8/layout/target3"/>
    <dgm:cxn modelId="{8A363271-BD06-4E6F-9FA3-24A29509EA53}" type="presParOf" srcId="{69351332-3FF7-4116-8A24-BE714D17910E}" destId="{F2DA745C-0D9B-4F35-A5AF-5404B266DA46}" srcOrd="1" destOrd="0" presId="urn:microsoft.com/office/officeart/2005/8/layout/target3"/>
    <dgm:cxn modelId="{625FEB14-C2C5-4AE8-AB2D-F40DD2F1BD42}" type="presParOf" srcId="{69351332-3FF7-4116-8A24-BE714D17910E}" destId="{9CA9BB85-EE03-46D7-981C-8A4E0419388A}" srcOrd="2" destOrd="0" presId="urn:microsoft.com/office/officeart/2005/8/layout/target3"/>
    <dgm:cxn modelId="{DC6B56CD-6659-4C2E-9379-CBE261B7D68A}" type="presParOf" srcId="{69351332-3FF7-4116-8A24-BE714D17910E}" destId="{CCEB8C94-17FA-468C-BD25-3AF75CA5EE01}" srcOrd="3" destOrd="0" presId="urn:microsoft.com/office/officeart/2005/8/layout/target3"/>
    <dgm:cxn modelId="{D0BD6671-C840-48FB-9FC6-418068EC27A9}" type="presParOf" srcId="{69351332-3FF7-4116-8A24-BE714D17910E}" destId="{9879CE2F-9039-4D9C-8098-232155371667}" srcOrd="4" destOrd="0" presId="urn:microsoft.com/office/officeart/2005/8/layout/target3"/>
    <dgm:cxn modelId="{B2C5CCDB-1432-40DE-9708-A2F70A0903C0}" type="presParOf" srcId="{69351332-3FF7-4116-8A24-BE714D17910E}" destId="{DDF5FE30-4885-4D64-8410-21AD5EBD7C17}" srcOrd="5" destOrd="0" presId="urn:microsoft.com/office/officeart/2005/8/layout/target3"/>
    <dgm:cxn modelId="{85100FEC-E99B-4945-98D5-65BA5846A4D4}" type="presParOf" srcId="{69351332-3FF7-4116-8A24-BE714D17910E}" destId="{ABCD34E7-36F1-4A70-A158-651EDAF24C19}" srcOrd="6" destOrd="0" presId="urn:microsoft.com/office/officeart/2005/8/layout/target3"/>
    <dgm:cxn modelId="{97A56007-1C56-4271-BBB6-BDF21C1C6712}" type="presParOf" srcId="{69351332-3FF7-4116-8A24-BE714D17910E}" destId="{77255AC6-4F8A-47E4-A8DD-BA54BD942D63}" srcOrd="7" destOrd="0" presId="urn:microsoft.com/office/officeart/2005/8/layout/target3"/>
    <dgm:cxn modelId="{525C496B-B639-476F-AB4B-7F55DC7202F2}" type="presParOf" srcId="{69351332-3FF7-4116-8A24-BE714D17910E}" destId="{D5D578C0-D198-4E64-BBA3-86C2F757540F}" srcOrd="8" destOrd="0" presId="urn:microsoft.com/office/officeart/2005/8/layout/target3"/>
    <dgm:cxn modelId="{060ED0B0-12C7-47E9-B136-DE7AA37653F2}" type="presParOf" srcId="{69351332-3FF7-4116-8A24-BE714D17910E}" destId="{20F5C8C0-0410-4F21-AD7F-1D68F5B3EBE6}" srcOrd="9" destOrd="0" presId="urn:microsoft.com/office/officeart/2005/8/layout/target3"/>
    <dgm:cxn modelId="{4B6FC32E-9129-416A-A978-475B536F66AC}" type="presParOf" srcId="{69351332-3FF7-4116-8A24-BE714D17910E}" destId="{7DC1B829-5268-414D-880F-CC262A65D1C8}" srcOrd="10" destOrd="0" presId="urn:microsoft.com/office/officeart/2005/8/layout/target3"/>
    <dgm:cxn modelId="{90D99FCA-2651-4410-9C5F-DC554D4CB906}" type="presParOf" srcId="{69351332-3FF7-4116-8A24-BE714D17910E}" destId="{34293234-E404-4076-96B1-0BF9A77A06A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0139-73EA-4CA3-BE37-028743F79913}">
      <dsp:nvSpPr>
        <dsp:cNvPr id="0" name=""/>
        <dsp:cNvSpPr/>
      </dsp:nvSpPr>
      <dsp:spPr>
        <a:xfrm>
          <a:off x="3606" y="76002"/>
          <a:ext cx="3516635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+mj-lt"/>
            </a:rPr>
            <a:t>Promoción de la convivencia </a:t>
          </a:r>
          <a:endParaRPr lang="es-PE" sz="1800" b="1" kern="1200" dirty="0">
            <a:latin typeface="+mj-lt"/>
          </a:endParaRPr>
        </a:p>
      </dsp:txBody>
      <dsp:txXfrm>
        <a:off x="3606" y="76002"/>
        <a:ext cx="3516635" cy="403200"/>
      </dsp:txXfrm>
    </dsp:sp>
    <dsp:sp modelId="{3A4B7470-8221-4A45-8E99-9AE8F93973D5}">
      <dsp:nvSpPr>
        <dsp:cNvPr id="0" name=""/>
        <dsp:cNvSpPr/>
      </dsp:nvSpPr>
      <dsp:spPr>
        <a:xfrm>
          <a:off x="3606" y="609197"/>
          <a:ext cx="3516635" cy="16182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b="0" kern="1200" dirty="0" smtClean="0">
              <a:latin typeface="+mj-lt"/>
            </a:rPr>
            <a:t>Reglamento Interno</a:t>
          </a:r>
          <a:endParaRPr lang="es-PE" sz="1400" b="0" kern="1200" dirty="0">
            <a:latin typeface="+mj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400" b="0" kern="1200" dirty="0" smtClean="0">
              <a:latin typeface="+mj-lt"/>
            </a:rPr>
            <a:t>Normas de Convivencia Participativas</a:t>
          </a:r>
          <a:endParaRPr lang="es-PE" sz="1400" b="0" kern="1200" dirty="0" smtClean="0">
            <a:latin typeface="+mj-lt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E" sz="1400" b="0" kern="1200" dirty="0" smtClean="0">
              <a:latin typeface="+mj-lt"/>
            </a:rPr>
            <a:t>Aliados Estratégicos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PE" sz="1400" b="0" kern="1200" dirty="0" smtClean="0">
              <a:latin typeface="+mj-lt"/>
            </a:rPr>
            <a:t>UGEL, CEM, PNP, DEMUNA, HOSPITALES , POSTAS Y CENTROS DE SALUD, FISCALIA.</a:t>
          </a:r>
        </a:p>
      </dsp:txBody>
      <dsp:txXfrm>
        <a:off x="3606" y="609197"/>
        <a:ext cx="3516635" cy="1618276"/>
      </dsp:txXfrm>
    </dsp:sp>
    <dsp:sp modelId="{0A8D34E0-A44A-4228-9EFB-467B64B65BCB}">
      <dsp:nvSpPr>
        <dsp:cNvPr id="0" name=""/>
        <dsp:cNvSpPr/>
      </dsp:nvSpPr>
      <dsp:spPr>
        <a:xfrm>
          <a:off x="4012570" y="11005"/>
          <a:ext cx="3516635" cy="403200"/>
        </a:xfrm>
        <a:prstGeom prst="rect">
          <a:avLst/>
        </a:prstGeom>
        <a:solidFill>
          <a:schemeClr val="accent4">
            <a:hueOff val="903239"/>
            <a:satOff val="-5904"/>
            <a:lumOff val="3529"/>
            <a:alphaOff val="0"/>
          </a:schemeClr>
        </a:solidFill>
        <a:ln w="12700" cap="flat" cmpd="sng" algn="ctr">
          <a:solidFill>
            <a:schemeClr val="accent4">
              <a:hueOff val="903239"/>
              <a:satOff val="-5904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+mj-lt"/>
            </a:rPr>
            <a:t>Prevención de la violencia</a:t>
          </a:r>
          <a:endParaRPr lang="es-PE" sz="1800" b="1" kern="1200" dirty="0">
            <a:latin typeface="+mj-lt"/>
          </a:endParaRPr>
        </a:p>
      </dsp:txBody>
      <dsp:txXfrm>
        <a:off x="4012570" y="11005"/>
        <a:ext cx="3516635" cy="403200"/>
      </dsp:txXfrm>
    </dsp:sp>
    <dsp:sp modelId="{AADFB4B7-1267-4B29-BC30-754CF2E45F30}">
      <dsp:nvSpPr>
        <dsp:cNvPr id="0" name=""/>
        <dsp:cNvSpPr/>
      </dsp:nvSpPr>
      <dsp:spPr>
        <a:xfrm>
          <a:off x="4012570" y="414205"/>
          <a:ext cx="3516635" cy="1878266"/>
        </a:xfrm>
        <a:prstGeom prst="rect">
          <a:avLst/>
        </a:prstGeom>
        <a:solidFill>
          <a:schemeClr val="accent4">
            <a:tint val="40000"/>
            <a:alpha val="90000"/>
            <a:hueOff val="590647"/>
            <a:satOff val="-5229"/>
            <a:lumOff val="3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90647"/>
              <a:satOff val="-5229"/>
              <a:lumOff val="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Atención Tutorial Integral(Plan de Tutoría Institucional y por aula, Plan de Convivencia, RD Conformación de Comité De TOE Y BAPE)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Identificación Situaciones de Riesgo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Desarrollo de Habilidades Socioemocionales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+mj-lt"/>
            </a:rPr>
            <a:t>Disciplina Positiva</a:t>
          </a:r>
          <a:endParaRPr lang="es-PE" sz="1400" b="0" kern="1200" dirty="0">
            <a:latin typeface="+mj-lt"/>
          </a:endParaRPr>
        </a:p>
      </dsp:txBody>
      <dsp:txXfrm>
        <a:off x="4012570" y="414205"/>
        <a:ext cx="3516635" cy="1878266"/>
      </dsp:txXfrm>
    </dsp:sp>
    <dsp:sp modelId="{49F27ACB-2800-4201-A1E1-45C9D73253FC}">
      <dsp:nvSpPr>
        <dsp:cNvPr id="0" name=""/>
        <dsp:cNvSpPr/>
      </dsp:nvSpPr>
      <dsp:spPr>
        <a:xfrm>
          <a:off x="8021535" y="11005"/>
          <a:ext cx="3516635" cy="403200"/>
        </a:xfrm>
        <a:prstGeom prst="rect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accent4">
              <a:hueOff val="1806477"/>
              <a:satOff val="-11807"/>
              <a:lumOff val="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+mj-lt"/>
            </a:rPr>
            <a:t>Atención de la violencia</a:t>
          </a:r>
          <a:endParaRPr lang="es-PE" sz="1800" b="1" kern="1200" dirty="0">
            <a:latin typeface="+mj-lt"/>
          </a:endParaRPr>
        </a:p>
      </dsp:txBody>
      <dsp:txXfrm>
        <a:off x="8021535" y="11005"/>
        <a:ext cx="3516635" cy="403200"/>
      </dsp:txXfrm>
    </dsp:sp>
    <dsp:sp modelId="{530D02B0-D03F-400B-96DB-46C3B8AA49F1}">
      <dsp:nvSpPr>
        <dsp:cNvPr id="0" name=""/>
        <dsp:cNvSpPr/>
      </dsp:nvSpPr>
      <dsp:spPr>
        <a:xfrm>
          <a:off x="8021535" y="414205"/>
          <a:ext cx="3516635" cy="1878266"/>
        </a:xfrm>
        <a:prstGeom prst="rect">
          <a:avLst/>
        </a:prstGeom>
        <a:solidFill>
          <a:schemeClr val="accent4">
            <a:tint val="40000"/>
            <a:alpha val="90000"/>
            <a:hueOff val="1181295"/>
            <a:satOff val="-10459"/>
            <a:lumOff val="7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81295"/>
              <a:satOff val="-10459"/>
              <a:lumOff val="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Libro de Registro de Incidencias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0" kern="1200" dirty="0" smtClean="0">
              <a:latin typeface="+mj-lt"/>
            </a:rPr>
            <a:t>SISEVE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Aplicar Protocolos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Atención Oportuna De Casos</a:t>
          </a:r>
          <a:endParaRPr lang="es-PE" sz="1400" b="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latin typeface="+mj-lt"/>
            </a:rPr>
            <a:t>Restauración De La Convivencia  </a:t>
          </a:r>
          <a:endParaRPr lang="es-PE" sz="1400" b="0" kern="1200" dirty="0">
            <a:latin typeface="+mj-lt"/>
          </a:endParaRPr>
        </a:p>
      </dsp:txBody>
      <dsp:txXfrm>
        <a:off x="8021535" y="414205"/>
        <a:ext cx="3516635" cy="187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F07D-9DB9-4B7E-B042-0D39CB14D2DB}">
      <dsp:nvSpPr>
        <dsp:cNvPr id="0" name=""/>
        <dsp:cNvSpPr/>
      </dsp:nvSpPr>
      <dsp:spPr>
        <a:xfrm>
          <a:off x="4976164" y="964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Protección del NNA</a:t>
          </a:r>
          <a:endParaRPr lang="es-ES" sz="1400" kern="1200" dirty="0"/>
        </a:p>
      </dsp:txBody>
      <dsp:txXfrm>
        <a:off x="5184841" y="209641"/>
        <a:ext cx="1007581" cy="1007581"/>
      </dsp:txXfrm>
    </dsp:sp>
    <dsp:sp modelId="{22569558-084B-4865-933A-6AA362F19CF7}">
      <dsp:nvSpPr>
        <dsp:cNvPr id="0" name=""/>
        <dsp:cNvSpPr/>
      </dsp:nvSpPr>
      <dsp:spPr>
        <a:xfrm rot="1542857">
          <a:off x="6453971" y="933137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6459622" y="1004563"/>
        <a:ext cx="266277" cy="288549"/>
      </dsp:txXfrm>
    </dsp:sp>
    <dsp:sp modelId="{A6A65DE2-EECD-4ED2-891C-6F2DD569D265}">
      <dsp:nvSpPr>
        <dsp:cNvPr id="0" name=""/>
        <dsp:cNvSpPr/>
      </dsp:nvSpPr>
      <dsp:spPr>
        <a:xfrm>
          <a:off x="6906638" y="930632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Confidencialidad </a:t>
          </a:r>
          <a:endParaRPr lang="es-ES" sz="1400" kern="1200" dirty="0"/>
        </a:p>
      </dsp:txBody>
      <dsp:txXfrm>
        <a:off x="7115315" y="1139309"/>
        <a:ext cx="1007581" cy="1007581"/>
      </dsp:txXfrm>
    </dsp:sp>
    <dsp:sp modelId="{04533C4A-10B9-4707-8912-47AFBED3B761}">
      <dsp:nvSpPr>
        <dsp:cNvPr id="0" name=""/>
        <dsp:cNvSpPr/>
      </dsp:nvSpPr>
      <dsp:spPr>
        <a:xfrm rot="4628571">
          <a:off x="7664906" y="2436618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7709269" y="2477172"/>
        <a:ext cx="266277" cy="288549"/>
      </dsp:txXfrm>
    </dsp:sp>
    <dsp:sp modelId="{295D9424-D696-4D39-88C4-9F2A2ED65C0F}">
      <dsp:nvSpPr>
        <dsp:cNvPr id="0" name=""/>
        <dsp:cNvSpPr/>
      </dsp:nvSpPr>
      <dsp:spPr>
        <a:xfrm>
          <a:off x="7383426" y="3019576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Intervención eficaz y oportuna</a:t>
          </a:r>
          <a:endParaRPr lang="es-ES" sz="1400" kern="1200" dirty="0"/>
        </a:p>
      </dsp:txBody>
      <dsp:txXfrm>
        <a:off x="7592103" y="3228253"/>
        <a:ext cx="1007581" cy="1007581"/>
      </dsp:txXfrm>
    </dsp:sp>
    <dsp:sp modelId="{BEFEF4AA-3A28-4460-9A86-EB2D2A629430}">
      <dsp:nvSpPr>
        <dsp:cNvPr id="0" name=""/>
        <dsp:cNvSpPr/>
      </dsp:nvSpPr>
      <dsp:spPr>
        <a:xfrm rot="7714286">
          <a:off x="7244443" y="4320770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10800000">
        <a:off x="7337079" y="4372342"/>
        <a:ext cx="266277" cy="288549"/>
      </dsp:txXfrm>
    </dsp:sp>
    <dsp:sp modelId="{9AB8C9CC-E16C-4362-B121-CE540030B669}">
      <dsp:nvSpPr>
        <dsp:cNvPr id="0" name=""/>
        <dsp:cNvSpPr/>
      </dsp:nvSpPr>
      <dsp:spPr>
        <a:xfrm>
          <a:off x="6047496" y="4694779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Intervención sistémica</a:t>
          </a:r>
          <a:endParaRPr lang="es-ES" sz="1400" kern="1200" dirty="0"/>
        </a:p>
      </dsp:txBody>
      <dsp:txXfrm>
        <a:off x="6256173" y="4903456"/>
        <a:ext cx="1007581" cy="1007581"/>
      </dsp:txXfrm>
    </dsp:sp>
    <dsp:sp modelId="{1CE6DFED-DF10-41F3-A7AA-0D6CF8E80803}">
      <dsp:nvSpPr>
        <dsp:cNvPr id="0" name=""/>
        <dsp:cNvSpPr/>
      </dsp:nvSpPr>
      <dsp:spPr>
        <a:xfrm rot="10800000">
          <a:off x="5509199" y="5166789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10800000">
        <a:off x="5623318" y="5262972"/>
        <a:ext cx="266277" cy="288549"/>
      </dsp:txXfrm>
    </dsp:sp>
    <dsp:sp modelId="{30F8A3FF-177B-4174-BCD9-96396A4E9BED}">
      <dsp:nvSpPr>
        <dsp:cNvPr id="0" name=""/>
        <dsp:cNvSpPr/>
      </dsp:nvSpPr>
      <dsp:spPr>
        <a:xfrm>
          <a:off x="3904831" y="4694779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Participación de NNA</a:t>
          </a:r>
          <a:endParaRPr lang="es-ES" sz="1400" kern="1200" dirty="0"/>
        </a:p>
      </dsp:txBody>
      <dsp:txXfrm>
        <a:off x="4113508" y="4903456"/>
        <a:ext cx="1007581" cy="1007581"/>
      </dsp:txXfrm>
    </dsp:sp>
    <dsp:sp modelId="{EB75FCCA-E4DC-4617-BED6-07ACA2A4146D}">
      <dsp:nvSpPr>
        <dsp:cNvPr id="0" name=""/>
        <dsp:cNvSpPr/>
      </dsp:nvSpPr>
      <dsp:spPr>
        <a:xfrm rot="13885714">
          <a:off x="3765848" y="4337604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10800000">
        <a:off x="3858484" y="4478398"/>
        <a:ext cx="266277" cy="288549"/>
      </dsp:txXfrm>
    </dsp:sp>
    <dsp:sp modelId="{52A42ECC-5B40-413A-AE9F-2B617BEE5DB3}">
      <dsp:nvSpPr>
        <dsp:cNvPr id="0" name=""/>
        <dsp:cNvSpPr/>
      </dsp:nvSpPr>
      <dsp:spPr>
        <a:xfrm>
          <a:off x="2568901" y="3019576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/>
            <a:t>Respeto y valoración de la diversidad</a:t>
          </a:r>
          <a:endParaRPr lang="es-ES" sz="1400" kern="1200" dirty="0"/>
        </a:p>
      </dsp:txBody>
      <dsp:txXfrm>
        <a:off x="2777578" y="3228253"/>
        <a:ext cx="1007581" cy="1007581"/>
      </dsp:txXfrm>
    </dsp:sp>
    <dsp:sp modelId="{EE2941E5-BC77-419F-919B-747FCEFD7134}">
      <dsp:nvSpPr>
        <dsp:cNvPr id="0" name=""/>
        <dsp:cNvSpPr/>
      </dsp:nvSpPr>
      <dsp:spPr>
        <a:xfrm rot="16971429">
          <a:off x="3327169" y="2457610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3371532" y="2609422"/>
        <a:ext cx="266277" cy="288549"/>
      </dsp:txXfrm>
    </dsp:sp>
    <dsp:sp modelId="{8A7199F6-0C98-4082-B7D5-709A005EB88C}">
      <dsp:nvSpPr>
        <dsp:cNvPr id="0" name=""/>
        <dsp:cNvSpPr/>
      </dsp:nvSpPr>
      <dsp:spPr>
        <a:xfrm>
          <a:off x="3045689" y="930632"/>
          <a:ext cx="1424935" cy="1424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No </a:t>
          </a:r>
          <a:r>
            <a:rPr lang="es-PE" sz="1400" b="1" kern="1200" dirty="0" err="1" smtClean="0"/>
            <a:t>revictimización</a:t>
          </a:r>
          <a:endParaRPr lang="es-ES" sz="1400" kern="1200" dirty="0"/>
        </a:p>
      </dsp:txBody>
      <dsp:txXfrm>
        <a:off x="3254366" y="1139309"/>
        <a:ext cx="1007581" cy="1007581"/>
      </dsp:txXfrm>
    </dsp:sp>
    <dsp:sp modelId="{E11887CC-17F0-4B7A-AD5A-C3E1D69E3D5A}">
      <dsp:nvSpPr>
        <dsp:cNvPr id="0" name=""/>
        <dsp:cNvSpPr/>
      </dsp:nvSpPr>
      <dsp:spPr>
        <a:xfrm rot="20057143">
          <a:off x="4523496" y="942479"/>
          <a:ext cx="380396" cy="480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4529147" y="1063419"/>
        <a:ext cx="266277" cy="288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C5282-098D-47BD-8CDB-987231B768D2}">
      <dsp:nvSpPr>
        <dsp:cNvPr id="0" name=""/>
        <dsp:cNvSpPr/>
      </dsp:nvSpPr>
      <dsp:spPr>
        <a:xfrm>
          <a:off x="5579" y="167509"/>
          <a:ext cx="2628669" cy="2628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F9F3-047A-4968-90BE-2B3BB1ECFCEB}">
      <dsp:nvSpPr>
        <dsp:cNvPr id="0" name=""/>
        <dsp:cNvSpPr/>
      </dsp:nvSpPr>
      <dsp:spPr>
        <a:xfrm>
          <a:off x="433502" y="1744710"/>
          <a:ext cx="2628669" cy="2628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/>
            <a:t>Entre estudiantes</a:t>
          </a:r>
          <a:endParaRPr lang="es-PE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01 Violencia psicológica y/o física (sin lesiones)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02 Violencia sexual y/o física (con lesiones y/o armas</a:t>
          </a:r>
        </a:p>
      </dsp:txBody>
      <dsp:txXfrm>
        <a:off x="510493" y="1821701"/>
        <a:ext cx="2474687" cy="2474687"/>
      </dsp:txXfrm>
    </dsp:sp>
    <dsp:sp modelId="{E598AC9B-0CCD-4CB0-808F-8AFADE124654}">
      <dsp:nvSpPr>
        <dsp:cNvPr id="0" name=""/>
        <dsp:cNvSpPr/>
      </dsp:nvSpPr>
      <dsp:spPr>
        <a:xfrm>
          <a:off x="3140588" y="1166027"/>
          <a:ext cx="506339" cy="631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3140588" y="1292353"/>
        <a:ext cx="354437" cy="378980"/>
      </dsp:txXfrm>
    </dsp:sp>
    <dsp:sp modelId="{3BE6C1C1-0005-4C4A-87D2-9C63C36571D7}">
      <dsp:nvSpPr>
        <dsp:cNvPr id="0" name=""/>
        <dsp:cNvSpPr/>
      </dsp:nvSpPr>
      <dsp:spPr>
        <a:xfrm>
          <a:off x="4080933" y="167509"/>
          <a:ext cx="2628669" cy="2628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189124"/>
            <a:satOff val="-11128"/>
            <a:lumOff val="45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EC65D-3C73-4FE7-8A8A-5B202D19DB42}">
      <dsp:nvSpPr>
        <dsp:cNvPr id="0" name=""/>
        <dsp:cNvSpPr/>
      </dsp:nvSpPr>
      <dsp:spPr>
        <a:xfrm>
          <a:off x="4508856" y="1744710"/>
          <a:ext cx="2628669" cy="2628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/>
            <a:t>Del Personal de la IE a estudiantes</a:t>
          </a:r>
          <a:endParaRPr lang="es-PE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03 Violencia psicológica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04 Violencia física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05 Violencia Sexual</a:t>
          </a:r>
        </a:p>
      </dsp:txBody>
      <dsp:txXfrm>
        <a:off x="4585847" y="1821701"/>
        <a:ext cx="2474687" cy="2474687"/>
      </dsp:txXfrm>
    </dsp:sp>
    <dsp:sp modelId="{CB7126FC-7C65-4EB0-9571-43B0FA88691A}">
      <dsp:nvSpPr>
        <dsp:cNvPr id="0" name=""/>
        <dsp:cNvSpPr/>
      </dsp:nvSpPr>
      <dsp:spPr>
        <a:xfrm>
          <a:off x="7215942" y="1166027"/>
          <a:ext cx="506339" cy="631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7215942" y="1292353"/>
        <a:ext cx="354437" cy="378980"/>
      </dsp:txXfrm>
    </dsp:sp>
    <dsp:sp modelId="{A23D065E-F487-40F5-BCE3-3219F20BB88A}">
      <dsp:nvSpPr>
        <dsp:cNvPr id="0" name=""/>
        <dsp:cNvSpPr/>
      </dsp:nvSpPr>
      <dsp:spPr>
        <a:xfrm>
          <a:off x="8156288" y="167509"/>
          <a:ext cx="2628669" cy="26286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2378249"/>
            <a:satOff val="-22257"/>
            <a:lumOff val="9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FBD6F-878A-4B78-86BC-1E09449A4B6E}">
      <dsp:nvSpPr>
        <dsp:cNvPr id="0" name=""/>
        <dsp:cNvSpPr/>
      </dsp:nvSpPr>
      <dsp:spPr>
        <a:xfrm>
          <a:off x="8584211" y="1744710"/>
          <a:ext cx="2628669" cy="2628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b="1" kern="1200" dirty="0"/>
            <a:t>Por un Familiar u otra persona</a:t>
          </a:r>
          <a:endParaRPr lang="es-PE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/>
            <a:t>N° 06 Violencia psicológica, física y/o sexual</a:t>
          </a:r>
        </a:p>
      </dsp:txBody>
      <dsp:txXfrm>
        <a:off x="8661202" y="1821701"/>
        <a:ext cx="2474687" cy="2474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12179-9DA5-4147-A132-9034A31E1EBD}">
      <dsp:nvSpPr>
        <dsp:cNvPr id="0" name=""/>
        <dsp:cNvSpPr/>
      </dsp:nvSpPr>
      <dsp:spPr>
        <a:xfrm>
          <a:off x="2652" y="0"/>
          <a:ext cx="2780188" cy="532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Acción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>
              <a:solidFill>
                <a:schemeClr val="tx1"/>
              </a:solidFill>
              <a:effectLst/>
            </a:rPr>
            <a:t>Son las </a:t>
          </a:r>
          <a:r>
            <a:rPr lang="es-PE" sz="1600" b="1" kern="1200" dirty="0">
              <a:solidFill>
                <a:schemeClr val="tx1"/>
              </a:solidFill>
              <a:effectLst/>
            </a:rPr>
            <a:t>medidas adoptadas </a:t>
          </a:r>
          <a:r>
            <a:rPr lang="es-PE" sz="1600" kern="1200" dirty="0">
              <a:solidFill>
                <a:schemeClr val="tx1"/>
              </a:solidFill>
              <a:effectLst/>
            </a:rPr>
            <a:t>por la escuela para atender los casos de violencia escolar y </a:t>
          </a:r>
          <a:r>
            <a:rPr lang="es-PE" sz="1600" b="1" kern="1200" dirty="0">
              <a:solidFill>
                <a:schemeClr val="tx1"/>
              </a:solidFill>
              <a:effectLst/>
            </a:rPr>
            <a:t>proteger</a:t>
          </a:r>
          <a:r>
            <a:rPr lang="es-PE" sz="1600" kern="1200" dirty="0">
              <a:solidFill>
                <a:schemeClr val="tx1"/>
              </a:solidFill>
              <a:effectLst/>
            </a:rPr>
            <a:t> a los </a:t>
          </a:r>
          <a:r>
            <a:rPr lang="es-PE" sz="1600" b="1" kern="1200" dirty="0">
              <a:solidFill>
                <a:schemeClr val="tx1"/>
              </a:solidFill>
              <a:effectLst/>
            </a:rPr>
            <a:t>estudiantes</a:t>
          </a:r>
          <a:r>
            <a:rPr lang="es-PE" sz="1600" kern="1200" dirty="0">
              <a:solidFill>
                <a:schemeClr val="tx1"/>
              </a:solidFill>
              <a:effectLst/>
            </a:rPr>
            <a:t> involucrados</a:t>
          </a:r>
          <a:r>
            <a:rPr lang="es-PE" sz="1600" kern="1200" dirty="0">
              <a:effectLst/>
            </a:rPr>
            <a:t>.</a:t>
          </a:r>
          <a:endParaRPr lang="es-PE" sz="1600" kern="1200" dirty="0"/>
        </a:p>
      </dsp:txBody>
      <dsp:txXfrm>
        <a:off x="2652" y="2129728"/>
        <a:ext cx="2780188" cy="2129728"/>
      </dsp:txXfrm>
    </dsp:sp>
    <dsp:sp modelId="{316F69E4-385D-463F-B440-9C958141B616}">
      <dsp:nvSpPr>
        <dsp:cNvPr id="0" name=""/>
        <dsp:cNvSpPr/>
      </dsp:nvSpPr>
      <dsp:spPr>
        <a:xfrm>
          <a:off x="506246" y="319459"/>
          <a:ext cx="1772999" cy="177299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47645-FB14-4EDD-8E30-26F3449C8B36}">
      <dsp:nvSpPr>
        <dsp:cNvPr id="0" name=""/>
        <dsp:cNvSpPr/>
      </dsp:nvSpPr>
      <dsp:spPr>
        <a:xfrm>
          <a:off x="2866246" y="0"/>
          <a:ext cx="2780188" cy="532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Derivación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>
              <a:solidFill>
                <a:schemeClr val="tx1"/>
              </a:solidFill>
              <a:effectLst/>
            </a:rPr>
            <a:t>Es el </a:t>
          </a:r>
          <a:r>
            <a:rPr lang="es-PE" sz="1600" b="1" kern="1200" dirty="0">
              <a:solidFill>
                <a:schemeClr val="tx1"/>
              </a:solidFill>
              <a:effectLst/>
            </a:rPr>
            <a:t>traslado</a:t>
          </a:r>
          <a:r>
            <a:rPr lang="es-PE" sz="1600" kern="1200" dirty="0">
              <a:solidFill>
                <a:schemeClr val="tx1"/>
              </a:solidFill>
              <a:effectLst/>
            </a:rPr>
            <a:t> de la </a:t>
          </a:r>
          <a:r>
            <a:rPr lang="es-PE" sz="1600" b="1" kern="1200" dirty="0">
              <a:solidFill>
                <a:schemeClr val="tx1"/>
              </a:solidFill>
              <a:effectLst/>
            </a:rPr>
            <a:t>víctima</a:t>
          </a:r>
          <a:r>
            <a:rPr lang="es-PE" sz="1600" kern="1200" dirty="0">
              <a:solidFill>
                <a:schemeClr val="tx1"/>
              </a:solidFill>
              <a:effectLst/>
            </a:rPr>
            <a:t> y/o el agresor a </a:t>
          </a:r>
          <a:r>
            <a:rPr lang="es-PE" sz="1600" b="1" kern="1200" dirty="0">
              <a:solidFill>
                <a:schemeClr val="tx1"/>
              </a:solidFill>
              <a:effectLst/>
            </a:rPr>
            <a:t>servicios externos especializados </a:t>
          </a:r>
          <a:r>
            <a:rPr lang="es-PE" sz="1600" kern="1200" dirty="0">
              <a:solidFill>
                <a:schemeClr val="tx1"/>
              </a:solidFill>
              <a:effectLst/>
            </a:rPr>
            <a:t>de atención de la violencia, si fuera necesario.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2866246" y="2129728"/>
        <a:ext cx="2780188" cy="2129728"/>
      </dsp:txXfrm>
    </dsp:sp>
    <dsp:sp modelId="{2A300558-17FF-4B1D-81C0-3021892616B7}">
      <dsp:nvSpPr>
        <dsp:cNvPr id="0" name=""/>
        <dsp:cNvSpPr/>
      </dsp:nvSpPr>
      <dsp:spPr>
        <a:xfrm>
          <a:off x="3369840" y="319459"/>
          <a:ext cx="1772999" cy="177299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641973-2D1F-49EC-915F-713AD412F274}">
      <dsp:nvSpPr>
        <dsp:cNvPr id="0" name=""/>
        <dsp:cNvSpPr/>
      </dsp:nvSpPr>
      <dsp:spPr>
        <a:xfrm>
          <a:off x="5729840" y="0"/>
          <a:ext cx="2780188" cy="532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Seguimiento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>
              <a:solidFill>
                <a:schemeClr val="tx1"/>
              </a:solidFill>
              <a:effectLst/>
            </a:rPr>
            <a:t>Es el </a:t>
          </a:r>
          <a:r>
            <a:rPr lang="es-PE" sz="1600" b="1" kern="1200" dirty="0">
              <a:solidFill>
                <a:schemeClr val="tx1"/>
              </a:solidFill>
              <a:effectLst/>
            </a:rPr>
            <a:t>acompañamiento</a:t>
          </a:r>
          <a:r>
            <a:rPr lang="es-PE" sz="1600" kern="1200" dirty="0">
              <a:solidFill>
                <a:schemeClr val="tx1"/>
              </a:solidFill>
              <a:effectLst/>
            </a:rPr>
            <a:t> y la </a:t>
          </a:r>
          <a:r>
            <a:rPr lang="es-PE" sz="1600" b="1" kern="1200" dirty="0">
              <a:solidFill>
                <a:schemeClr val="tx1"/>
              </a:solidFill>
              <a:effectLst/>
            </a:rPr>
            <a:t>supervisión</a:t>
          </a:r>
          <a:r>
            <a:rPr lang="es-PE" sz="1600" kern="1200" dirty="0">
              <a:solidFill>
                <a:schemeClr val="tx1"/>
              </a:solidFill>
              <a:effectLst/>
            </a:rPr>
            <a:t> del </a:t>
          </a:r>
          <a:r>
            <a:rPr lang="es-PE" sz="1600" b="1" kern="1200" dirty="0">
              <a:solidFill>
                <a:schemeClr val="tx1"/>
              </a:solidFill>
              <a:effectLst/>
            </a:rPr>
            <a:t>bienestar</a:t>
          </a:r>
          <a:r>
            <a:rPr lang="es-PE" sz="1600" kern="1200" dirty="0">
              <a:solidFill>
                <a:schemeClr val="tx1"/>
              </a:solidFill>
              <a:effectLst/>
            </a:rPr>
            <a:t> de los estudiantes, así como la restauración de la convivencia afectada y la verificación del cese de todo tipo de agresión.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5729840" y="2129728"/>
        <a:ext cx="2780188" cy="2129728"/>
      </dsp:txXfrm>
    </dsp:sp>
    <dsp:sp modelId="{F316BFEB-4217-4BB3-B226-31253A460BC7}">
      <dsp:nvSpPr>
        <dsp:cNvPr id="0" name=""/>
        <dsp:cNvSpPr/>
      </dsp:nvSpPr>
      <dsp:spPr>
        <a:xfrm>
          <a:off x="6233434" y="319459"/>
          <a:ext cx="1772999" cy="177299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5AD7C3-4D90-46F1-97EA-0F5677B6B2B3}">
      <dsp:nvSpPr>
        <dsp:cNvPr id="0" name=""/>
        <dsp:cNvSpPr/>
      </dsp:nvSpPr>
      <dsp:spPr>
        <a:xfrm>
          <a:off x="8593434" y="0"/>
          <a:ext cx="2780188" cy="532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solidFill>
                <a:schemeClr val="tx1"/>
              </a:solidFill>
            </a:rPr>
            <a:t>Cierre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>
              <a:solidFill>
                <a:schemeClr val="tx1"/>
              </a:solidFill>
              <a:effectLst/>
            </a:rPr>
            <a:t>Es la </a:t>
          </a:r>
          <a:r>
            <a:rPr lang="es-PE" sz="1600" b="1" kern="1200" dirty="0">
              <a:solidFill>
                <a:schemeClr val="tx1"/>
              </a:solidFill>
              <a:effectLst/>
            </a:rPr>
            <a:t>finalización</a:t>
          </a:r>
          <a:r>
            <a:rPr lang="es-PE" sz="1600" kern="1200" dirty="0">
              <a:solidFill>
                <a:schemeClr val="tx1"/>
              </a:solidFill>
              <a:effectLst/>
            </a:rPr>
            <a:t> de la atención del caso cuando se hayan cumplido todos los pasos previos. Debe garantizarse la </a:t>
          </a:r>
          <a:r>
            <a:rPr lang="es-PE" sz="1600" b="1" kern="1200" dirty="0">
              <a:solidFill>
                <a:schemeClr val="tx1"/>
              </a:solidFill>
              <a:effectLst/>
            </a:rPr>
            <a:t>continuidad educativa </a:t>
          </a:r>
          <a:r>
            <a:rPr lang="es-PE" sz="1600" kern="1200" dirty="0">
              <a:solidFill>
                <a:schemeClr val="tx1"/>
              </a:solidFill>
              <a:effectLst/>
            </a:rPr>
            <a:t>del estudiante involucrado en el hecho de violencia, así como su </a:t>
          </a:r>
          <a:r>
            <a:rPr lang="es-PE" sz="1600" b="1" kern="1200" dirty="0">
              <a:solidFill>
                <a:schemeClr val="tx1"/>
              </a:solidFill>
              <a:effectLst/>
            </a:rPr>
            <a:t>protección y acogida</a:t>
          </a:r>
          <a:r>
            <a:rPr lang="es-PE" sz="1600" kern="1200" dirty="0">
              <a:solidFill>
                <a:schemeClr val="tx1"/>
              </a:solidFill>
              <a:effectLst/>
            </a:rPr>
            <a:t>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8593434" y="2129728"/>
        <a:ext cx="2780188" cy="2129728"/>
      </dsp:txXfrm>
    </dsp:sp>
    <dsp:sp modelId="{201DD28B-BBB3-4DE4-AF39-C540E68F1BA7}">
      <dsp:nvSpPr>
        <dsp:cNvPr id="0" name=""/>
        <dsp:cNvSpPr/>
      </dsp:nvSpPr>
      <dsp:spPr>
        <a:xfrm>
          <a:off x="9097028" y="319459"/>
          <a:ext cx="1772999" cy="17729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B7275A-44CD-4E96-9D1F-DEC1D6720B21}">
      <dsp:nvSpPr>
        <dsp:cNvPr id="0" name=""/>
        <dsp:cNvSpPr/>
      </dsp:nvSpPr>
      <dsp:spPr>
        <a:xfrm>
          <a:off x="334690" y="4525673"/>
          <a:ext cx="10466173" cy="798648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84F48-B9B2-4A7F-88ED-077D25F05754}">
      <dsp:nvSpPr>
        <dsp:cNvPr id="0" name=""/>
        <dsp:cNvSpPr/>
      </dsp:nvSpPr>
      <dsp:spPr>
        <a:xfrm>
          <a:off x="-4755981" y="-728982"/>
          <a:ext cx="5664840" cy="5664840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0F319-A339-4E43-B286-2E5F2FDD401C}">
      <dsp:nvSpPr>
        <dsp:cNvPr id="0" name=""/>
        <dsp:cNvSpPr/>
      </dsp:nvSpPr>
      <dsp:spPr>
        <a:xfrm>
          <a:off x="397740" y="262845"/>
          <a:ext cx="9328579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Disminución del rendimiento académico de  manera inesperada, inasistencias constantes e injustificadas y/o deserción </a:t>
          </a:r>
          <a:endParaRPr lang="es-ES" sz="1500" kern="1200" dirty="0"/>
        </a:p>
      </dsp:txBody>
      <dsp:txXfrm>
        <a:off x="397740" y="262845"/>
        <a:ext cx="9328579" cy="526027"/>
      </dsp:txXfrm>
    </dsp:sp>
    <dsp:sp modelId="{80F8E2D0-962F-4189-8B61-9DF8B01065C4}">
      <dsp:nvSpPr>
        <dsp:cNvPr id="0" name=""/>
        <dsp:cNvSpPr/>
      </dsp:nvSpPr>
      <dsp:spPr>
        <a:xfrm>
          <a:off x="68973" y="197092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5BF88-F669-41C3-95DE-016FDE2DA7F2}">
      <dsp:nvSpPr>
        <dsp:cNvPr id="0" name=""/>
        <dsp:cNvSpPr/>
      </dsp:nvSpPr>
      <dsp:spPr>
        <a:xfrm>
          <a:off x="774676" y="1051634"/>
          <a:ext cx="8951643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kern="1200" dirty="0" smtClean="0"/>
            <a:t>Desinterés en las actividades educativas, aislamiento, cuenta con pocos amigos, baja autoestima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774676" y="1051634"/>
        <a:ext cx="8951643" cy="526027"/>
      </dsp:txXfrm>
    </dsp:sp>
    <dsp:sp modelId="{294EF328-E7D7-4576-959B-C6E96F77DE33}">
      <dsp:nvSpPr>
        <dsp:cNvPr id="0" name=""/>
        <dsp:cNvSpPr/>
      </dsp:nvSpPr>
      <dsp:spPr>
        <a:xfrm>
          <a:off x="445909" y="985881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0807-28FD-418D-9F1C-95C989763057}">
      <dsp:nvSpPr>
        <dsp:cNvPr id="0" name=""/>
        <dsp:cNvSpPr/>
      </dsp:nvSpPr>
      <dsp:spPr>
        <a:xfrm>
          <a:off x="890365" y="1840423"/>
          <a:ext cx="8835954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Sensibilidad extrema y cambios bruscos de humor, sudoración de manos, se arranca el cabello, se comen las uñas, tartamudeo, tics o mutismo.</a:t>
          </a:r>
          <a:endParaRPr lang="es-ES" sz="1500" kern="1200" dirty="0"/>
        </a:p>
      </dsp:txBody>
      <dsp:txXfrm>
        <a:off x="890365" y="1840423"/>
        <a:ext cx="8835954" cy="526027"/>
      </dsp:txXfrm>
    </dsp:sp>
    <dsp:sp modelId="{5BEE5597-6F12-4E0A-883E-1032A9736B5D}">
      <dsp:nvSpPr>
        <dsp:cNvPr id="0" name=""/>
        <dsp:cNvSpPr/>
      </dsp:nvSpPr>
      <dsp:spPr>
        <a:xfrm>
          <a:off x="561598" y="1774670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F9499-42B0-4CF5-A08F-B4D9E61F11F3}">
      <dsp:nvSpPr>
        <dsp:cNvPr id="0" name=""/>
        <dsp:cNvSpPr/>
      </dsp:nvSpPr>
      <dsp:spPr>
        <a:xfrm>
          <a:off x="774676" y="2629212"/>
          <a:ext cx="8951643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Cambios en </a:t>
          </a:r>
          <a:r>
            <a:rPr lang="es-ES" sz="1500" kern="1200" dirty="0" err="1" smtClean="0"/>
            <a:t>habitos</a:t>
          </a:r>
          <a:r>
            <a:rPr lang="es-ES" sz="1500" kern="1200" dirty="0" smtClean="0"/>
            <a:t> de alimentación y juego</a:t>
          </a:r>
          <a:endParaRPr lang="es-ES" sz="1500" kern="1200" dirty="0"/>
        </a:p>
      </dsp:txBody>
      <dsp:txXfrm>
        <a:off x="774676" y="2629212"/>
        <a:ext cx="8951643" cy="526027"/>
      </dsp:txXfrm>
    </dsp:sp>
    <dsp:sp modelId="{5A4C23AF-5B52-44D9-B9DD-9007D42A050D}">
      <dsp:nvSpPr>
        <dsp:cNvPr id="0" name=""/>
        <dsp:cNvSpPr/>
      </dsp:nvSpPr>
      <dsp:spPr>
        <a:xfrm>
          <a:off x="445909" y="2563459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08D90-CC28-44CF-B615-F7ACE7730DC9}">
      <dsp:nvSpPr>
        <dsp:cNvPr id="0" name=""/>
        <dsp:cNvSpPr/>
      </dsp:nvSpPr>
      <dsp:spPr>
        <a:xfrm>
          <a:off x="397740" y="3418001"/>
          <a:ext cx="9328579" cy="526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53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Sentimientos de vergüenza y culpa. Autolesiones y </a:t>
          </a:r>
          <a:r>
            <a:rPr lang="es-ES" sz="1500" kern="1200" dirty="0" err="1" smtClean="0"/>
            <a:t>cutting</a:t>
          </a:r>
          <a:r>
            <a:rPr lang="es-ES" sz="1500" kern="1200" dirty="0" smtClean="0"/>
            <a:t>.</a:t>
          </a:r>
          <a:endParaRPr lang="es-ES" sz="1500" kern="1200" dirty="0"/>
        </a:p>
      </dsp:txBody>
      <dsp:txXfrm>
        <a:off x="397740" y="3418001"/>
        <a:ext cx="9328579" cy="526027"/>
      </dsp:txXfrm>
    </dsp:sp>
    <dsp:sp modelId="{48AA2410-87BD-4A05-9AB5-AFE7C345C6A1}">
      <dsp:nvSpPr>
        <dsp:cNvPr id="0" name=""/>
        <dsp:cNvSpPr/>
      </dsp:nvSpPr>
      <dsp:spPr>
        <a:xfrm>
          <a:off x="68973" y="3352248"/>
          <a:ext cx="657534" cy="657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84F48-B9B2-4A7F-88ED-077D25F05754}">
      <dsp:nvSpPr>
        <dsp:cNvPr id="0" name=""/>
        <dsp:cNvSpPr/>
      </dsp:nvSpPr>
      <dsp:spPr>
        <a:xfrm>
          <a:off x="-4754700" y="-728982"/>
          <a:ext cx="5664840" cy="5664840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0F319-A339-4E43-B286-2E5F2FDD401C}">
      <dsp:nvSpPr>
        <dsp:cNvPr id="0" name=""/>
        <dsp:cNvSpPr/>
      </dsp:nvSpPr>
      <dsp:spPr>
        <a:xfrm>
          <a:off x="295112" y="191244"/>
          <a:ext cx="9432488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Relatos indirectos o directos se ser o haber sido victima de violencia sexual</a:t>
          </a:r>
          <a:endParaRPr lang="es-ES" sz="1600" kern="1200" dirty="0"/>
        </a:p>
      </dsp:txBody>
      <dsp:txXfrm>
        <a:off x="295112" y="191244"/>
        <a:ext cx="9432488" cy="382320"/>
      </dsp:txXfrm>
    </dsp:sp>
    <dsp:sp modelId="{80F8E2D0-962F-4189-8B61-9DF8B01065C4}">
      <dsp:nvSpPr>
        <dsp:cNvPr id="0" name=""/>
        <dsp:cNvSpPr/>
      </dsp:nvSpPr>
      <dsp:spPr>
        <a:xfrm>
          <a:off x="56161" y="143454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5BF88-F669-41C3-95DE-016FDE2DA7F2}">
      <dsp:nvSpPr>
        <dsp:cNvPr id="0" name=""/>
        <dsp:cNvSpPr/>
      </dsp:nvSpPr>
      <dsp:spPr>
        <a:xfrm>
          <a:off x="641338" y="765062"/>
          <a:ext cx="9086263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 smtClean="0"/>
            <a:t>Sus juegos, discurso conversación o dibujos están relacionados con genitales o con la actividad sexual</a:t>
          </a:r>
          <a:endParaRPr lang="es-ES" sz="1600" kern="1200" dirty="0"/>
        </a:p>
      </dsp:txBody>
      <dsp:txXfrm>
        <a:off x="641338" y="765062"/>
        <a:ext cx="9086263" cy="382320"/>
      </dsp:txXfrm>
    </dsp:sp>
    <dsp:sp modelId="{294EF328-E7D7-4576-959B-C6E96F77DE33}">
      <dsp:nvSpPr>
        <dsp:cNvPr id="0" name=""/>
        <dsp:cNvSpPr/>
      </dsp:nvSpPr>
      <dsp:spPr>
        <a:xfrm>
          <a:off x="402387" y="717272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A0807-28FD-418D-9F1C-95C989763057}">
      <dsp:nvSpPr>
        <dsp:cNvPr id="0" name=""/>
        <dsp:cNvSpPr/>
      </dsp:nvSpPr>
      <dsp:spPr>
        <a:xfrm>
          <a:off x="831068" y="1338459"/>
          <a:ext cx="8896533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sienta o camina con dificultad y/o refiere dolor, picor en la zona anal o genital </a:t>
          </a:r>
          <a:endParaRPr lang="es-ES" sz="1600" kern="1200" dirty="0"/>
        </a:p>
      </dsp:txBody>
      <dsp:txXfrm>
        <a:off x="831068" y="1338459"/>
        <a:ext cx="8896533" cy="382320"/>
      </dsp:txXfrm>
    </dsp:sp>
    <dsp:sp modelId="{5BEE5597-6F12-4E0A-883E-1032A9736B5D}">
      <dsp:nvSpPr>
        <dsp:cNvPr id="0" name=""/>
        <dsp:cNvSpPr/>
      </dsp:nvSpPr>
      <dsp:spPr>
        <a:xfrm>
          <a:off x="592117" y="1290669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F9499-42B0-4CF5-A08F-B4D9E61F11F3}">
      <dsp:nvSpPr>
        <dsp:cNvPr id="0" name=""/>
        <dsp:cNvSpPr/>
      </dsp:nvSpPr>
      <dsp:spPr>
        <a:xfrm>
          <a:off x="891647" y="1912277"/>
          <a:ext cx="8835954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toca los genitales constantemente o trata de rozarse con algún objeto o lo hace publico</a:t>
          </a:r>
          <a:endParaRPr lang="es-ES" sz="1600" kern="1200" dirty="0"/>
        </a:p>
      </dsp:txBody>
      <dsp:txXfrm>
        <a:off x="891647" y="1912277"/>
        <a:ext cx="8835954" cy="382320"/>
      </dsp:txXfrm>
    </dsp:sp>
    <dsp:sp modelId="{5A4C23AF-5B52-44D9-B9DD-9007D42A050D}">
      <dsp:nvSpPr>
        <dsp:cNvPr id="0" name=""/>
        <dsp:cNvSpPr/>
      </dsp:nvSpPr>
      <dsp:spPr>
        <a:xfrm>
          <a:off x="652696" y="1864487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08D90-CC28-44CF-B615-F7ACE7730DC9}">
      <dsp:nvSpPr>
        <dsp:cNvPr id="0" name=""/>
        <dsp:cNvSpPr/>
      </dsp:nvSpPr>
      <dsp:spPr>
        <a:xfrm>
          <a:off x="831068" y="2486094"/>
          <a:ext cx="8896533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Evita a personas conocidas y lugares por miedo o temor</a:t>
          </a:r>
          <a:endParaRPr lang="es-ES" sz="1600" kern="1200" dirty="0"/>
        </a:p>
      </dsp:txBody>
      <dsp:txXfrm>
        <a:off x="831068" y="2486094"/>
        <a:ext cx="8896533" cy="382320"/>
      </dsp:txXfrm>
    </dsp:sp>
    <dsp:sp modelId="{48AA2410-87BD-4A05-9AB5-AFE7C345C6A1}">
      <dsp:nvSpPr>
        <dsp:cNvPr id="0" name=""/>
        <dsp:cNvSpPr/>
      </dsp:nvSpPr>
      <dsp:spPr>
        <a:xfrm>
          <a:off x="592117" y="2438304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92462-5337-4E1E-B50F-13FEE3293385}">
      <dsp:nvSpPr>
        <dsp:cNvPr id="0" name=""/>
        <dsp:cNvSpPr/>
      </dsp:nvSpPr>
      <dsp:spPr>
        <a:xfrm>
          <a:off x="641338" y="3059491"/>
          <a:ext cx="9086263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Excesivo interés en temas  con contenido sexual</a:t>
          </a:r>
          <a:endParaRPr lang="es-ES" sz="1600" kern="1200" dirty="0"/>
        </a:p>
      </dsp:txBody>
      <dsp:txXfrm>
        <a:off x="641338" y="3059491"/>
        <a:ext cx="9086263" cy="382320"/>
      </dsp:txXfrm>
    </dsp:sp>
    <dsp:sp modelId="{9DB8213A-E7E2-4899-8AEE-1E83ADAE5996}">
      <dsp:nvSpPr>
        <dsp:cNvPr id="0" name=""/>
        <dsp:cNvSpPr/>
      </dsp:nvSpPr>
      <dsp:spPr>
        <a:xfrm>
          <a:off x="402387" y="3011701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6D73C-3BE9-44AC-800E-D24F619C72A6}">
      <dsp:nvSpPr>
        <dsp:cNvPr id="0" name=""/>
        <dsp:cNvSpPr/>
      </dsp:nvSpPr>
      <dsp:spPr>
        <a:xfrm>
          <a:off x="295112" y="3633309"/>
          <a:ext cx="9432488" cy="38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46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Ideacion</a:t>
          </a:r>
          <a:r>
            <a:rPr lang="es-ES" sz="1600" kern="1200" dirty="0" smtClean="0"/>
            <a:t> suicida, embarazo, conducta agresiva</a:t>
          </a:r>
          <a:endParaRPr lang="es-ES" sz="1600" kern="1200" dirty="0"/>
        </a:p>
      </dsp:txBody>
      <dsp:txXfrm>
        <a:off x="295112" y="3633309"/>
        <a:ext cx="9432488" cy="382320"/>
      </dsp:txXfrm>
    </dsp:sp>
    <dsp:sp modelId="{C969EED9-B51D-493E-8BFD-9C1061275BEB}">
      <dsp:nvSpPr>
        <dsp:cNvPr id="0" name=""/>
        <dsp:cNvSpPr/>
      </dsp:nvSpPr>
      <dsp:spPr>
        <a:xfrm>
          <a:off x="56161" y="3585519"/>
          <a:ext cx="477901" cy="477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42B6-9461-4BCB-A1B9-BCEF00F001AE}">
      <dsp:nvSpPr>
        <dsp:cNvPr id="0" name=""/>
        <dsp:cNvSpPr/>
      </dsp:nvSpPr>
      <dsp:spPr>
        <a:xfrm>
          <a:off x="0" y="0"/>
          <a:ext cx="4206874" cy="42068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9BB85-EE03-46D7-981C-8A4E0419388A}">
      <dsp:nvSpPr>
        <dsp:cNvPr id="0" name=""/>
        <dsp:cNvSpPr/>
      </dsp:nvSpPr>
      <dsp:spPr>
        <a:xfrm>
          <a:off x="2103437" y="0"/>
          <a:ext cx="7680325" cy="4206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 nivel de aula, es importante fomentar un clima positivo, con espacios de reflexión y compromisos con los estudiantes, en ese sentido regular el comportamiento a través de las normas de convivencia, siempre con un trato de respeto e igualitario. </a:t>
          </a:r>
          <a:r>
            <a:rPr lang="es-PE" sz="1600" i="1" kern="1200" dirty="0" smtClean="0"/>
            <a:t>Talleres lúdicos pedagógicos de prevención de la violencia (En todas las áreas y niveles educativos) </a:t>
          </a:r>
          <a:endParaRPr lang="es-ES" sz="1600" kern="1200" dirty="0"/>
        </a:p>
      </dsp:txBody>
      <dsp:txXfrm>
        <a:off x="2103437" y="0"/>
        <a:ext cx="7680325" cy="1262065"/>
      </dsp:txXfrm>
    </dsp:sp>
    <dsp:sp modelId="{9879CE2F-9039-4D9C-8098-232155371667}">
      <dsp:nvSpPr>
        <dsp:cNvPr id="0" name=""/>
        <dsp:cNvSpPr/>
      </dsp:nvSpPr>
      <dsp:spPr>
        <a:xfrm>
          <a:off x="736204" y="1262065"/>
          <a:ext cx="2734466" cy="27344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5FE30-4885-4D64-8410-21AD5EBD7C17}">
      <dsp:nvSpPr>
        <dsp:cNvPr id="0" name=""/>
        <dsp:cNvSpPr/>
      </dsp:nvSpPr>
      <dsp:spPr>
        <a:xfrm>
          <a:off x="2103437" y="1262065"/>
          <a:ext cx="7680325" cy="2734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 nivel de la IE el equipo de comité de TOE debe trabajar en temáticas de prevención, tales como: Habilidades Socioemocionales </a:t>
          </a:r>
          <a:r>
            <a:rPr lang="es-ES" sz="1600" i="1" kern="1200" dirty="0" smtClean="0"/>
            <a:t>(empatía, escucha activa, comunicación asertiva) solución de conflictos, vida con valore, c</a:t>
          </a:r>
          <a:r>
            <a:rPr lang="es-PE" sz="1600" i="1" kern="1200" dirty="0" smtClean="0"/>
            <a:t>cuidado del cuerpo, Relaciones afectivas, enamoramiento, mitos del amor, machismo) Campañas preventivas de difusión. </a:t>
          </a:r>
          <a:endParaRPr lang="es-ES" sz="1600" i="1" kern="1200" dirty="0"/>
        </a:p>
      </dsp:txBody>
      <dsp:txXfrm>
        <a:off x="2103437" y="1262065"/>
        <a:ext cx="7680325" cy="1262061"/>
      </dsp:txXfrm>
    </dsp:sp>
    <dsp:sp modelId="{77255AC6-4F8A-47E4-A8DD-BA54BD942D63}">
      <dsp:nvSpPr>
        <dsp:cNvPr id="0" name=""/>
        <dsp:cNvSpPr/>
      </dsp:nvSpPr>
      <dsp:spPr>
        <a:xfrm>
          <a:off x="1472406" y="2524126"/>
          <a:ext cx="1262061" cy="12620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578C0-D198-4E64-BBA3-86C2F757540F}">
      <dsp:nvSpPr>
        <dsp:cNvPr id="0" name=""/>
        <dsp:cNvSpPr/>
      </dsp:nvSpPr>
      <dsp:spPr>
        <a:xfrm>
          <a:off x="2103437" y="2524126"/>
          <a:ext cx="7680325" cy="1262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 nivel familiar, deben existir vínculos de seguridad y confianza, la familia debe brindar un apoyo emocional incondicional, y espacios de calidad entre padres e hijos, donde se realice un seguimiento al desarrollo académico y emocional del estudiante a través del tutor de aula.</a:t>
          </a:r>
          <a:endParaRPr lang="es-ES" sz="1600" kern="1200" dirty="0"/>
        </a:p>
      </dsp:txBody>
      <dsp:txXfrm>
        <a:off x="2103437" y="2524126"/>
        <a:ext cx="7680325" cy="1262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CD812-A703-4939-A396-76BFB3C0040A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50FC6-ED26-4FA2-8963-B548498BB2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B34A-A152-480E-837C-377E36D20F85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471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685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05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75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2D75B6"/>
                </a:solidFill>
                <a:latin typeface="Goudy Old Style"/>
                <a:cs typeface="Goudy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PE" smtClean="0"/>
              <a:t>DOCUMENTO INTERNO DE TRABAJO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6926-E44A-4FD0-A3A9-7F05B1415243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7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5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590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665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33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84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07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6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B34014F-351A-4374-9E5B-612AC09B4435}" type="datetimeFigureOut">
              <a:rPr lang="es-PE" smtClean="0"/>
              <a:t>30/11/2020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7D5BB06-29C6-42DD-A9F6-F45C4955F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1011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jpe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3915" y="2618257"/>
            <a:ext cx="787689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 Book" panose="02000503060000020004" pitchFamily="50" charset="0"/>
              </a:rPr>
              <a:t>“JUNTOS POR UNA CULTURA DE PAZ, CONSTRUYENDO FAMILIAS LIBRES DE VIOLENCIA”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AD778A-E882-40DD-A58D-5B6C50378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2" t="3438" r="26994" b="3160"/>
          <a:stretch/>
        </p:blipFill>
        <p:spPr>
          <a:xfrm>
            <a:off x="10768880" y="161651"/>
            <a:ext cx="1264486" cy="127623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2292551" y="1480878"/>
            <a:ext cx="84969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DE PREVENCION DE LA VIOLENCIA: </a:t>
            </a:r>
            <a:endParaRPr lang="es-P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07335" y="4747518"/>
            <a:ext cx="682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Mag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 Rut </a:t>
            </a: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Isabel Chacón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Góngora</a:t>
            </a:r>
          </a:p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ESPECIALISTA EN CONVIVENCIA ESCOLAR</a:t>
            </a:r>
          </a:p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UGEL HUARI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636281"/>
            <a:ext cx="936104" cy="11229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6" b="36454"/>
          <a:stretch/>
        </p:blipFill>
        <p:spPr>
          <a:xfrm>
            <a:off x="7752184" y="6223336"/>
            <a:ext cx="2336716" cy="3884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06" y="6197768"/>
            <a:ext cx="4237152" cy="473369"/>
          </a:xfrm>
          <a:prstGeom prst="rect">
            <a:avLst/>
          </a:prstGeom>
        </p:spPr>
      </p:pic>
      <p:pic>
        <p:nvPicPr>
          <p:cNvPr id="1028" name="Picture 4" descr="Dibujo de Amor Familiar pintado por en Dibujos.net el día 13-05-17 a las  15:06:07. Imprime, pinta o colorea tus propios dibujos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636912"/>
            <a:ext cx="3283749" cy="25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78" t="30185" r="18108" b="25050"/>
          <a:stretch/>
        </p:blipFill>
        <p:spPr>
          <a:xfrm>
            <a:off x="5902907" y="-160277"/>
            <a:ext cx="3938131" cy="18522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6172" r="18686" b="11829"/>
          <a:stretch/>
        </p:blipFill>
        <p:spPr>
          <a:xfrm>
            <a:off x="3022323" y="-101182"/>
            <a:ext cx="1897103" cy="176574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5" y="161651"/>
            <a:ext cx="1723778" cy="17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" y="387241"/>
            <a:ext cx="11496733" cy="825715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tx1"/>
                </a:solidFill>
                <a:latin typeface="Calibri Light" panose="020F0302020204030204" pitchFamily="34" charset="0"/>
                <a:ea typeface="Batang" panose="02030600000101010101" pitchFamily="18" charset="-127"/>
              </a:rPr>
              <a:t>PASOS PARA EL PROCEDIMIENTO DE LA ATENCIÓN DE LA VIOLENCIA ESCOLAR</a:t>
            </a:r>
            <a:endParaRPr lang="es-PE" sz="2800" dirty="0">
              <a:solidFill>
                <a:schemeClr val="tx1"/>
              </a:solidFill>
              <a:latin typeface="Calibri Light" panose="020F0302020204030204" pitchFamily="34" charset="0"/>
              <a:ea typeface="Batang" panose="02030600000101010101" pitchFamily="18" charset="-127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407894" y="1212956"/>
          <a:ext cx="11376275" cy="532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docen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3" y="1421096"/>
            <a:ext cx="2490528" cy="18375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niÃ±a con psicolo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33" y="1417292"/>
            <a:ext cx="2547478" cy="19267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tudiantes felic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3" y="1472843"/>
            <a:ext cx="2537138" cy="18156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scolar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77" y="1421882"/>
            <a:ext cx="2598991" cy="18375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78" y="174895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7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757623"/>
            <a:ext cx="6375982" cy="58689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24848" y="625491"/>
            <a:ext cx="4857922" cy="46782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b="1" u="sng" dirty="0">
                <a:solidFill>
                  <a:schemeClr val="bg1"/>
                </a:solidFill>
                <a:latin typeface="Trebuchet MS" panose="020B0603020202020204" pitchFamily="34" charset="0"/>
              </a:rPr>
              <a:t>www.siseve.pe</a:t>
            </a:r>
            <a:endParaRPr lang="es-PE" b="1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just"/>
            <a:endParaRPr lang="es-PE" dirty="0">
              <a:solidFill>
                <a:schemeClr val="bg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PE" dirty="0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Es una herramienta virtual que permite a cualquier persona reportar un caso de violencia escolar. </a:t>
            </a:r>
          </a:p>
          <a:p>
            <a:pPr algn="just"/>
            <a:endParaRPr lang="es-PE" dirty="0">
              <a:solidFill>
                <a:schemeClr val="bg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La atención del caso está a cargo de la propia escuela</a:t>
            </a:r>
            <a:r>
              <a:rPr lang="es-ES" dirty="0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, junto con la asistencia técnica de los responsables del </a:t>
            </a:r>
            <a:r>
              <a:rPr lang="es-ES" dirty="0" err="1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SíseVe</a:t>
            </a:r>
            <a:r>
              <a:rPr lang="es-ES" dirty="0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 de la UGEL, DRE y MINEDU.</a:t>
            </a:r>
          </a:p>
          <a:p>
            <a:pPr algn="just"/>
            <a:endParaRPr lang="es-PE" dirty="0">
              <a:solidFill>
                <a:schemeClr val="bg1"/>
              </a:solidFill>
              <a:latin typeface="Trebuchet MS" panose="020B0603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s-PE" dirty="0">
                <a:solidFill>
                  <a:schemeClr val="bg1"/>
                </a:solidFill>
                <a:latin typeface="Trebuchet MS" panose="020B0603020202020204" pitchFamily="34" charset="0"/>
                <a:cs typeface="Helvetica" panose="020B0604020202020204" pitchFamily="34" charset="0"/>
              </a:rPr>
              <a:t>A través del SíseVe las instancias de gestión educativa descentralizada brindan seguimiento a los casos de violencia escolar mediante un trabajo colaborativo e interconectado.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70" y="5392661"/>
            <a:ext cx="5067300" cy="123389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0659" y="256159"/>
            <a:ext cx="973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latin typeface="Trebuchet MS" panose="020B0603020202020204" pitchFamily="34" charset="0"/>
              </a:rPr>
              <a:t>Portal SíseVe – Contra la violencia escolar  Que es?</a:t>
            </a:r>
          </a:p>
        </p:txBody>
      </p:sp>
    </p:spTree>
    <p:extLst>
      <p:ext uri="{BB962C8B-B14F-4D97-AF65-F5344CB8AC3E}">
        <p14:creationId xmlns:p14="http://schemas.microsoft.com/office/powerpoint/2010/main" val="227344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84176"/>
            <a:ext cx="11665295" cy="150876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Señales de alerta: violencia psicológica y física</a:t>
            </a:r>
            <a:endParaRPr lang="en-U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coso y violencia psicológ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333532"/>
            <a:ext cx="3882976" cy="21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9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84176"/>
            <a:ext cx="11665295" cy="150876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Señales de alerta: violencia sexual</a:t>
            </a:r>
            <a:endParaRPr lang="en-U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erecho Ecuador - VIOLENCIA SEXUAL INFANT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437112"/>
            <a:ext cx="3882976" cy="21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8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284176"/>
            <a:ext cx="11377264" cy="1508760"/>
          </a:xfrm>
        </p:spPr>
        <p:txBody>
          <a:bodyPr/>
          <a:lstStyle/>
          <a:p>
            <a:pPr algn="ctr"/>
            <a:r>
              <a:rPr lang="es-ES" dirty="0" smtClean="0"/>
              <a:t>Estrategias de prevención de la violencia 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5680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17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5928" y="2079042"/>
            <a:ext cx="9784080" cy="4206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286" t="10910" r="29427" b="16813"/>
          <a:stretch/>
        </p:blipFill>
        <p:spPr>
          <a:xfrm>
            <a:off x="218456" y="288368"/>
            <a:ext cx="5589512" cy="6313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268" t="16082" r="30303" b="10212"/>
          <a:stretch/>
        </p:blipFill>
        <p:spPr>
          <a:xfrm>
            <a:off x="6096000" y="284176"/>
            <a:ext cx="5878843" cy="64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9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2348880"/>
            <a:ext cx="11377264" cy="1508760"/>
          </a:xfrm>
        </p:spPr>
        <p:txBody>
          <a:bodyPr>
            <a:normAutofit fontScale="90000"/>
          </a:bodyPr>
          <a:lstStyle/>
          <a:p>
            <a:r>
              <a:rPr lang="es-PE" i="1" dirty="0" smtClean="0"/>
              <a:t>Recuerda que </a:t>
            </a:r>
            <a:r>
              <a:rPr lang="es-PE" i="1" dirty="0" smtClean="0"/>
              <a:t>nuestro compromiso, </a:t>
            </a:r>
            <a:r>
              <a:rPr lang="es-PE" i="1" dirty="0"/>
              <a:t>no solo </a:t>
            </a:r>
            <a:r>
              <a:rPr lang="es-PE" i="1" dirty="0" smtClean="0"/>
              <a:t>es con </a:t>
            </a:r>
            <a:r>
              <a:rPr lang="es-PE" i="1" dirty="0" smtClean="0"/>
              <a:t>la formación</a:t>
            </a:r>
            <a:r>
              <a:rPr lang="es-PE" i="1" dirty="0" smtClean="0"/>
              <a:t> pedagógica del educando sino mas con el aprendizaje  </a:t>
            </a:r>
            <a:r>
              <a:rPr lang="es-PE" i="1" dirty="0" smtClean="0"/>
              <a:t>formativo</a:t>
            </a:r>
            <a:r>
              <a:rPr lang="es-PE" i="1" dirty="0"/>
              <a:t>, </a:t>
            </a:r>
            <a:r>
              <a:rPr lang="es-PE" i="1" dirty="0" smtClean="0"/>
              <a:t>transversal e </a:t>
            </a:r>
            <a:r>
              <a:rPr lang="es-PE" i="1" dirty="0"/>
              <a:t>integral. </a:t>
            </a:r>
            <a:r>
              <a:rPr lang="es-PE" i="1" dirty="0" smtClean="0"/>
              <a:t/>
            </a:r>
            <a:br>
              <a:rPr lang="es-PE" i="1" dirty="0" smtClean="0"/>
            </a:br>
            <a:endParaRPr lang="en-US" dirty="0"/>
          </a:p>
        </p:txBody>
      </p:sp>
      <p:pic>
        <p:nvPicPr>
          <p:cNvPr id="7170" name="Picture 2" descr="11 Cualidades de los niños que deberíamos conservar como adultos | Musk  Men's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607772"/>
            <a:ext cx="4822504" cy="32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2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chas Gracias ilustración del vector. Ilustración de tarjeta - 86074528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" b="13145"/>
          <a:stretch/>
        </p:blipFill>
        <p:spPr bwMode="auto">
          <a:xfrm>
            <a:off x="2692768" y="1988887"/>
            <a:ext cx="6804381" cy="44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PE" sz="4400" dirty="0"/>
              <a:t>“Estrategias de prevención de la violencia en el marco de la Gestión de la Convivencia Escolar</a:t>
            </a:r>
            <a:r>
              <a:rPr lang="es-PE" sz="4400" dirty="0" smtClean="0"/>
              <a:t>”</a:t>
            </a:r>
            <a:endParaRPr lang="en-US" sz="4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Huari, 2020</a:t>
            </a:r>
            <a:endParaRPr lang="en-US" dirty="0"/>
          </a:p>
        </p:txBody>
      </p:sp>
      <p:pic>
        <p:nvPicPr>
          <p:cNvPr id="1026" name="Picture 2" descr="Desenho de família feliz contra uma bela paisagem | Familia feliz dibujo,  Caricatura de familia, Imágenes de famil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388081"/>
            <a:ext cx="2895242" cy="23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407368" y="188640"/>
            <a:ext cx="8280920" cy="158417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OBJETIVOS DE LA JORNADA DE PREVENCIÓN DE LA VIOLENCIA</a:t>
            </a:r>
            <a:endParaRPr lang="es-PE" b="1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27848" y="4149080"/>
            <a:ext cx="6336705" cy="20793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600" b="1" dirty="0"/>
              <a:t>Objetivos </a:t>
            </a:r>
            <a:r>
              <a:rPr lang="es-PE" sz="1600" b="1" dirty="0" smtClean="0"/>
              <a:t>específicos</a:t>
            </a:r>
            <a:endParaRPr lang="en-US" sz="1600" dirty="0"/>
          </a:p>
          <a:p>
            <a:pPr algn="just"/>
            <a:r>
              <a:rPr lang="es-PE" sz="1600" b="1" dirty="0"/>
              <a:t> </a:t>
            </a:r>
            <a:r>
              <a:rPr lang="es-ES" sz="1600" dirty="0" smtClean="0"/>
              <a:t>-</a:t>
            </a:r>
            <a:r>
              <a:rPr lang="es-ES" sz="1600" dirty="0"/>
              <a:t>Sensibilización y participación de los padres de familia, docentes y directivos de la jurisdicción de la provincia de Huari, respecto a la importancia de prevenir actos de violencia familiar y escolar.</a:t>
            </a:r>
            <a:endParaRPr lang="en-US" sz="1600" dirty="0"/>
          </a:p>
          <a:p>
            <a:pPr algn="just"/>
            <a:r>
              <a:rPr lang="es-ES" sz="1600" dirty="0"/>
              <a:t> </a:t>
            </a:r>
            <a:r>
              <a:rPr lang="es-ES" sz="1600" dirty="0" smtClean="0"/>
              <a:t>- </a:t>
            </a:r>
            <a:r>
              <a:rPr lang="es-ES" sz="1600" dirty="0"/>
              <a:t>Orientación a los padres de familia, docentes y directivos de la jurisdicción de la provincia de Huari sobre el procedimiento a seguir frente a casos de violencia familiar y escolar, según la normativa vigente.</a:t>
            </a:r>
            <a:endParaRPr lang="en-US" sz="1600" dirty="0"/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s-PE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58348" y="2198203"/>
            <a:ext cx="7713916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600" b="1" dirty="0"/>
              <a:t>Objetivo general: </a:t>
            </a:r>
            <a:endParaRPr lang="en-US" sz="1600" dirty="0"/>
          </a:p>
          <a:p>
            <a:pPr algn="just"/>
            <a:r>
              <a:rPr lang="es-PE" sz="1600" b="1" dirty="0"/>
              <a:t> </a:t>
            </a:r>
            <a:r>
              <a:rPr lang="es-ES" sz="1600" dirty="0" smtClean="0"/>
              <a:t>Promover </a:t>
            </a:r>
            <a:r>
              <a:rPr lang="es-ES" sz="1600" dirty="0"/>
              <a:t>un espacio de participación, dialogo y sensibilización con actores educativos de la provincia de Huari, docentes, directivos, padres de familia y nuestros niños, niñas y adolescentes para analizar y concientizar respecto a los desafíos de la violencia familiar y escolar en el contexto de la COVID 19 y establecer compromisos con miras al 2021.</a:t>
            </a:r>
            <a:endParaRPr lang="en-US" sz="1600" dirty="0"/>
          </a:p>
        </p:txBody>
      </p:sp>
      <p:pic>
        <p:nvPicPr>
          <p:cNvPr id="2" name="Picture 2" descr="Dibujo familiar, familia, amor, niño png | PNGEg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9408" r="7799"/>
          <a:stretch/>
        </p:blipFill>
        <p:spPr bwMode="auto">
          <a:xfrm>
            <a:off x="758348" y="3789040"/>
            <a:ext cx="3456384" cy="26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to A La Violencia - No Más Violencia Texto Español - Ilustración De La  Mano Y Del Texto Ilustraciones Vectoriales, Clip Art Vectorizado Libre De  Derechos. Image 2789797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33992"/>
            <a:ext cx="2727335" cy="29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42" y="177835"/>
            <a:ext cx="3258114" cy="709725"/>
          </a:xfrm>
          <a:prstGeom prst="rect">
            <a:avLst/>
          </a:prstGeom>
        </p:spPr>
      </p:pic>
      <p:sp>
        <p:nvSpPr>
          <p:cNvPr id="11" name="Cheurón 10"/>
          <p:cNvSpPr/>
          <p:nvPr/>
        </p:nvSpPr>
        <p:spPr>
          <a:xfrm>
            <a:off x="5733264" y="0"/>
            <a:ext cx="685800" cy="104775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6171414" y="0"/>
            <a:ext cx="685800" cy="104775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0" y="0"/>
            <a:ext cx="6000792" cy="1047750"/>
          </a:xfrm>
          <a:prstGeom prst="homePlate">
            <a:avLst>
              <a:gd name="adj" fmla="val 33636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176583" y="40237"/>
            <a:ext cx="538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C00000"/>
              </a:buClr>
              <a:buSzPts val="1600"/>
            </a:pPr>
            <a:r>
              <a:rPr lang="es-PE" altLang="es-PE" sz="2400" b="1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Decreto Supremo N° 004-2018  (13.05.2018)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6166" y="1194524"/>
            <a:ext cx="901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ts val="1600"/>
            </a:pPr>
            <a:r>
              <a:rPr lang="es-PE" altLang="es-P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“Lineamientos para la gestión de la convivencia escolar, la prevención y la atención de la violencia contra niñas, niños y adolescentes”.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46" y="1273693"/>
            <a:ext cx="1657350" cy="165735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7328" y="441993"/>
            <a:ext cx="5442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s-PE" sz="1600" b="1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RM 274-2020/MINEDU: </a:t>
            </a:r>
            <a:r>
              <a:rPr lang="es-ES" sz="1600" b="1" kern="0" dirty="0">
                <a:solidFill>
                  <a:schemeClr val="bg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Actualización de DS 004-2018/MINEDU-Protocolos de Educación a distancia</a:t>
            </a:r>
          </a:p>
          <a:p>
            <a:pPr algn="ctr">
              <a:buClr>
                <a:srgbClr val="000000"/>
              </a:buClr>
              <a:defRPr/>
            </a:pPr>
            <a:endParaRPr lang="es-PE" sz="1600" b="1" kern="0" dirty="0">
              <a:solidFill>
                <a:schemeClr val="bg1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844627" y="6175739"/>
            <a:ext cx="5296818" cy="372616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Diagrama 42"/>
          <p:cNvGraphicFramePr/>
          <p:nvPr>
            <p:extLst>
              <p:ext uri="{D42A27DB-BD31-4B8C-83A1-F6EECF244321}">
                <p14:modId xmlns:p14="http://schemas.microsoft.com/office/powerpoint/2010/main" val="378434327"/>
              </p:ext>
            </p:extLst>
          </p:nvPr>
        </p:nvGraphicFramePr>
        <p:xfrm>
          <a:off x="305275" y="2113424"/>
          <a:ext cx="11541777" cy="230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2" name="Picture 2" descr="Resultado de imagen para normas de convivenci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7" y="4416901"/>
            <a:ext cx="2742133" cy="21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tutori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53" y="4416901"/>
            <a:ext cx="1923865" cy="19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atencion psicologica niÃ±o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3E2E0"/>
              </a:clrFrom>
              <a:clrTo>
                <a:srgbClr val="E3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42" y="4400234"/>
            <a:ext cx="2904988" cy="19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5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5360" y="476672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/>
              <a:t>PRINCIPIOS DE ACCIÓN Y ATENCIÓN EN CASOS DE VIOLENCIA ESCOLAR</a:t>
            </a:r>
            <a:endParaRPr lang="es-PE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151784" y="2204864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 algn="just">
              <a:buFont typeface="Wingdings" panose="05000000000000000000" pitchFamily="2" charset="2"/>
              <a:buChar char="§"/>
            </a:pPr>
            <a:r>
              <a:rPr lang="es-PE" sz="2000" dirty="0" smtClean="0"/>
              <a:t>Las situaciones de violencia afectan a las/los involucrados/as y a las personas que rodean (movilizan emociones, actitudes y conductas).</a:t>
            </a:r>
          </a:p>
          <a:p>
            <a:pPr marL="274638" indent="-274638" algn="just">
              <a:buFont typeface="Wingdings" panose="05000000000000000000" pitchFamily="2" charset="2"/>
              <a:buChar char="§"/>
            </a:pPr>
            <a:r>
              <a:rPr lang="es-PE" sz="2000" dirty="0" smtClean="0"/>
              <a:t>Para la convivencia e interacción de calidad, todo grupo humano debe </a:t>
            </a:r>
            <a:r>
              <a:rPr lang="es-PE" sz="2000" b="1" u="sng" dirty="0" err="1" smtClean="0"/>
              <a:t>co</a:t>
            </a:r>
            <a:r>
              <a:rPr lang="es-PE" sz="2000" b="1" u="sng" dirty="0" smtClean="0"/>
              <a:t>-crear condiciones </a:t>
            </a:r>
            <a:r>
              <a:rPr lang="es-PE" sz="2000" dirty="0" smtClean="0"/>
              <a:t>que permitan la autorregulación (emociones,  conductas, etc.).</a:t>
            </a:r>
          </a:p>
          <a:p>
            <a:pPr marL="274638" indent="-274638" algn="just">
              <a:buFont typeface="Wingdings" panose="05000000000000000000" pitchFamily="2" charset="2"/>
              <a:buChar char="§"/>
            </a:pPr>
            <a:r>
              <a:rPr lang="es-PE" sz="2000" dirty="0" smtClean="0"/>
              <a:t>Para los niños y niñas esto es crucial pues les permite responder ante hechos de violencia y no encubrirlos.</a:t>
            </a:r>
          </a:p>
          <a:p>
            <a:pPr marL="274638" indent="-274638" algn="just">
              <a:buFont typeface="Wingdings" panose="05000000000000000000" pitchFamily="2" charset="2"/>
              <a:buChar char="§"/>
            </a:pPr>
            <a:r>
              <a:rPr lang="es-PE" sz="2000" dirty="0" smtClean="0"/>
              <a:t>La aplicación de los Protocolos debe ser entendida como una oportunidad que ayude a visibilizar las condiciones a mejorar de la convivencia y orientaciones </a:t>
            </a:r>
            <a:r>
              <a:rPr lang="es-PE" sz="2000" dirty="0"/>
              <a:t>para la restauración </a:t>
            </a:r>
            <a:r>
              <a:rPr lang="es-PE" sz="2000" dirty="0" smtClean="0"/>
              <a:t>de ésta.</a:t>
            </a:r>
          </a:p>
        </p:txBody>
      </p:sp>
      <p:pic>
        <p:nvPicPr>
          <p:cNvPr id="2054" name="Picture 6" descr="Caminho Para Crianças Em Idade Escolar, Escola, Clipart, Crianças Imagem  PNG e PSD Para Download Gratuito | Preschool kids, School stickers, Kids  scho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44824"/>
            <a:ext cx="3384376" cy="47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3635503"/>
              </p:ext>
            </p:extLst>
          </p:nvPr>
        </p:nvGraphicFramePr>
        <p:xfrm>
          <a:off x="479376" y="404664"/>
          <a:ext cx="113772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aricatura De Niños Escolares Con ABC Ilustraciones Vectoriales, Clip Art  Vectorizado Libre De Derechos. Image 27166920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01" y="2636912"/>
            <a:ext cx="2910013" cy="20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8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2064" y="2843538"/>
            <a:ext cx="4789714" cy="3604106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s-PE" dirty="0" smtClean="0"/>
              <a:t>¿Qué </a:t>
            </a:r>
            <a:r>
              <a:rPr lang="es-PE" dirty="0"/>
              <a:t>entiendes por violencia</a:t>
            </a:r>
            <a:r>
              <a:rPr lang="es-PE" dirty="0" smtClean="0"/>
              <a:t>?</a:t>
            </a:r>
          </a:p>
          <a:p>
            <a:pPr marL="457200" indent="-457200" algn="just">
              <a:buAutoNum type="arabicPeriod"/>
            </a:pPr>
            <a:r>
              <a:rPr lang="es-PE" dirty="0"/>
              <a:t>¿Qué efectos crees que tiene en los niños, niñas y adolescentes? </a:t>
            </a:r>
            <a:endParaRPr lang="es-PE" dirty="0" smtClean="0"/>
          </a:p>
          <a:p>
            <a:pPr marL="457200" indent="-457200" algn="just">
              <a:buAutoNum type="arabicPeriod"/>
            </a:pPr>
            <a:r>
              <a:rPr lang="es-PE" dirty="0"/>
              <a:t>¿Qué estrategias y recomendaciones propones para reducir la violencia familiar y escolar y así lograr escuelas y familias libres de violencia? </a:t>
            </a:r>
            <a:r>
              <a:rPr lang="es-PE" dirty="0" smtClean="0"/>
              <a:t> </a:t>
            </a:r>
            <a:endParaRPr 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1127448" y="606733"/>
            <a:ext cx="9654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 MOMENTO DE ESCUCHAR TU VOZ ...¡¡¡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Flecha arriba 4"/>
          <p:cNvSpPr/>
          <p:nvPr/>
        </p:nvSpPr>
        <p:spPr>
          <a:xfrm>
            <a:off x="4711518" y="1531710"/>
            <a:ext cx="2145601" cy="4698843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8" name="Picture 6" descr="Imágenes de Grupo De Trabajo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75136"/>
            <a:ext cx="3655417" cy="36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19482" y="6272376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latin typeface="Times New Roman" panose="02020603050405020304" pitchFamily="18" charset="0"/>
                <a:ea typeface="Calibri" panose="020F0502020204030204" pitchFamily="34" charset="0"/>
              </a:rPr>
              <a:t>Compartimos Reflexiones grupales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PE" sz="4400" dirty="0"/>
              <a:t>“Estrategias de prevención de la </a:t>
            </a:r>
            <a:r>
              <a:rPr lang="es-PE" sz="4400" dirty="0" smtClean="0"/>
              <a:t>violencia y protocolo 6</a:t>
            </a:r>
            <a:endParaRPr lang="en-US" sz="4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Huari, 2020</a:t>
            </a:r>
            <a:endParaRPr lang="en-US" dirty="0"/>
          </a:p>
        </p:txBody>
      </p:sp>
      <p:pic>
        <p:nvPicPr>
          <p:cNvPr id="5122" name="Picture 2" descr="Información básico | Desarrollo infantil | NCBDDD |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717032"/>
            <a:ext cx="3610372" cy="24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8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0006"/>
            <a:ext cx="10515600" cy="84068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 Light" panose="020F0302020204030204" pitchFamily="34" charset="0"/>
              </a:rPr>
              <a:t>PROTOCOLOS DE ATENCIÓN DE CASOS DE VIOLENCIA ESCOLAR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09433" y="1846263"/>
          <a:ext cx="11218460" cy="4540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73" y="1737360"/>
            <a:ext cx="2668848" cy="1959540"/>
          </a:xfrm>
          <a:prstGeom prst="ellipse">
            <a:avLst/>
          </a:prstGeom>
        </p:spPr>
      </p:pic>
      <p:pic>
        <p:nvPicPr>
          <p:cNvPr id="4098" name="Picture 2" descr="Resultado de imagen para violencia sexual a escol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1" y="1737360"/>
            <a:ext cx="2749143" cy="19296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esultado de imagen para violencia famili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4" y="1737360"/>
            <a:ext cx="2968616" cy="1959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47" y="74257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2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3655</TotalTime>
  <Words>1051</Words>
  <Application>Microsoft Office PowerPoint</Application>
  <PresentationFormat>Panorámica</PresentationFormat>
  <Paragraphs>98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Narrow</vt:lpstr>
      <vt:lpstr>Baskerville Old Face</vt:lpstr>
      <vt:lpstr>Batang</vt:lpstr>
      <vt:lpstr>Calibri</vt:lpstr>
      <vt:lpstr>Calibri Light</vt:lpstr>
      <vt:lpstr>Corbel</vt:lpstr>
      <vt:lpstr>Goudy Old Style</vt:lpstr>
      <vt:lpstr>Helvetica</vt:lpstr>
      <vt:lpstr>Stag Book</vt:lpstr>
      <vt:lpstr>Times New Roman</vt:lpstr>
      <vt:lpstr>Trebuchet MS</vt:lpstr>
      <vt:lpstr>Wingdings</vt:lpstr>
      <vt:lpstr>Con bandas</vt:lpstr>
      <vt:lpstr>Presentación de PowerPoint</vt:lpstr>
      <vt:lpstr>“Estrategias de prevención de la violencia en el marco de la Gestión de la Convivencia Escolar”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“Estrategias de prevención de la violencia y protocolo 6</vt:lpstr>
      <vt:lpstr>PROTOCOLOS DE ATENCIÓN DE CASOS DE VIOLENCIA ESCOLAR</vt:lpstr>
      <vt:lpstr>PASOS PARA EL PROCEDIMIENTO DE LA ATENCIÓN DE LA VIOLENCIA ESCOLAR</vt:lpstr>
      <vt:lpstr>Presentación de PowerPoint</vt:lpstr>
      <vt:lpstr>Señales de alerta: violencia psicológica y física</vt:lpstr>
      <vt:lpstr>Señales de alerta: violencia sexual</vt:lpstr>
      <vt:lpstr>Estrategias de prevención de la violencia </vt:lpstr>
      <vt:lpstr>Presentación de PowerPoint</vt:lpstr>
      <vt:lpstr>Recuerda que nuestro compromiso, no solo es con la formación pedagógica del educando sino mas con el aprendizaje  formativo, transversal e integral.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BENITO</dc:creator>
  <cp:lastModifiedBy>Rut Isabel Chacón Góngora</cp:lastModifiedBy>
  <cp:revision>168</cp:revision>
  <dcterms:created xsi:type="dcterms:W3CDTF">2020-03-10T14:53:30Z</dcterms:created>
  <dcterms:modified xsi:type="dcterms:W3CDTF">2020-11-30T14:23:41Z</dcterms:modified>
</cp:coreProperties>
</file>